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9" r:id="rId4"/>
    <p:sldId id="280" r:id="rId5"/>
    <p:sldId id="257" r:id="rId6"/>
    <p:sldId id="269" r:id="rId7"/>
    <p:sldId id="272" r:id="rId8"/>
    <p:sldId id="277" r:id="rId9"/>
    <p:sldId id="273" r:id="rId10"/>
    <p:sldId id="271" r:id="rId11"/>
    <p:sldId id="270" r:id="rId12"/>
    <p:sldId id="268" r:id="rId13"/>
    <p:sldId id="265" r:id="rId14"/>
    <p:sldId id="267" r:id="rId15"/>
    <p:sldId id="266" r:id="rId16"/>
    <p:sldId id="276" r:id="rId17"/>
    <p:sldId id="275" r:id="rId18"/>
    <p:sldId id="274" r:id="rId19"/>
    <p:sldId id="281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322">
    <iact:property name="dataType"/>
    <iact:actionData xml:id="d0">
      <inkml:trace xmlns:inkml="http://www.w3.org/2003/InkML" xml:id="stk0" contextRef="#ctx0" brushRef="#br0">18598 15887 0,'-24'0'203,"0"0"-195,24-24 1,-23 0-2,-24 24 1,23-23-1,-47 23-3,24-24 5,0 1-3,23-1 2,-23 0-2,0 1-2,23 23 4,-23-24 0,0 24-1,23-23 1,-23 23-2,0 0 0,23-24 1,1 24 0,-1-24 0,24 1 1,-47 23-2,0 0 1,23 0-1,0 0 0,1 0 3,-1 0 3,1 0-5,-1 0 27,0 0-27,1 0 1,-24 0 5,-1 0-6,1 0 7,24 0-6,-25 0-1,1 0 1,24 0-1,-1 0-2,0 0 2,1 0 20,-1 0-13,-23 0-7,23 0 0,1 0 1,-48 0 0,0 0-4,0 0 3,24 0 0,-24 23 1,1-23 0,22 0-1,-23 0-1,24 0 0,24 0 1,-1 0 1,0 0-1,1 0 27,-1 0-27,-23 0 14,0 0-14,0 0 0,-24 0 1,24 0-2,-24 0 0,24 0 0,-24 0 2,47 24 0,1-24-1,-25 0-1,25 24 21,-1-24-14,1 23-5,-25 1-1,-22-24 1,46 23-1,-47 1 0,24 0-1,0-1 0,23 1 2,-47-1-1,24 1 1,24-24-2,-25 0 0,25 0 0,23 24 2,-24-24-1,1 0 1,-1 23 11,-23 24-6,23-47-6,1 0 1,-1 0-2,24 24 1,-24-24 0,24 24 1,0-1 26,0 1-14,0-1-13,0 1 9,0 0-10,0-1 2,24 1 24,-24-1-17,24 1-9,-24 0 1,23-24 0,-23 23 1,0 1 5,0 23-6,0-23 0,0-1 1,24 1-1,-24 23 6,23-23-6,1-1 6,-24 1-6,0 0 4,0 23-5,0-24-1,0 1 4,0 23-4,24-23 1,-24-1 3,23 1-5,-23 0 3,24-1 2,-24 1-2,23-24 12,1 23-12,23 1 0,-47 23 3,0-23-3,24-1-1,-1 1 1,-23 0-1,24-24 1,0 0 0,-1 23 0,1 1-1,23 0-1,0-1 10,0 1-7,-23-1-1,23 1-1,0-24 1,1 24 0,-25-1 0,48 1 1,-24-1-1,0 1-1,24 0 0,-24-1 2,1-23-1,-1 24 1,24-24-2,-24 0 0,0 0 0,24 23 2,-24-23-1,0 24 1,0-24-2,1 0 1,-25 24-1,25-1 1,-1-23 1,-24 24 0,25-24-2,-1 23 0,-24-23 0,48 24 2,-24 0-1,24-1 1,-47-23-2,47 24 0,-24-1 0,0-23 2,24 24 0,0 0-1,-24-1 0,24-23-2,-24 0 3,0 0-2,24 0 1,0 0 0,-24 0 1,-24 0-3,25 0 3,-25 0-2,24 0 3,1 0-2,-25 0-1,24 0-1,-23 0 3,23 0 0,24-23-2,-47 23 3,23-24-3,0 24 0,-23 0 1,46 0 0,-22-24 1,-1 24-1,24 0-2,-24 0 2,-24 0 0,25-23 1,-1 23-1,-24 0 0,25 0-2,-25-24 3,24 24-1,1-23 1,22-25-2,-46 25 2,47-24-3,-24 23 2,0 0 1,24 1 5,-47-24-6,-1-1 0,24 25 0,1 23 0,-1-24 1,-47 1-1,23 23-1,1-24 0,-24 0 2,24 1-2,-24-1 2,23 1 6,-23-1-1,24 24-7,-24-24 2,0 1-1,0-1-1,23 24 1,1-24 0,-24 1 1,0-1 6,0-23-8,0 0 8,0 23-7,24 1 1,-24-25-1,0 25-2,0-24 2,0-1-1,0 1 8,0 24-5,-24 23 3,0-24-5,1 24 1,23-24 0,-24 24 4,1 0 1,23-23-4,-24 23 3,0 0-5,1-24 20,23 1-6,-24 23-7,1-48-6,23 25-2,-24-1 2,-23-23-1,0-24 1,23 47 0,-23-46-2,0 22 1,-1-22-2,1 22 1,24 25 3,-25-24-2,48 23-1,-23 24 0,-1 0 1,24-24 7,-23 24-6,-1 0 19,0 0-13,24-23 14,-23 23-15,-1 0-7,1 0 2,-25 0 14,48-24-15,-47 1 6,24 23 7,-1 0-6,0 0-8,1 0 2,-1 0 33,1 0-32,-1 0 51,0 0-51,1 0 25,-1 0-27,24-24 1,-23 24-1,-1 0 13,0 0-14,1-24 1,-1 24 6,1 0-6,-1 0 13,0 0 29,1 0 34,-1 0-27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4596">
    <iact:property name="dataType"/>
    <iact:actionData xml:id="d0">
      <inkml:trace xmlns:inkml="http://www.w3.org/2003/InkML" xml:id="stk0" contextRef="#ctx0" brushRef="#br0">16190 16288 0,'24'24'320,"-1"-24"-311,1 0-3,23 23 1,0-23 5,-23 0-4,0 0-1,-1 0 1,1 0 0,-1 0 11,25 0-6,-25 0-5,24 0-2,-23 0 1,47 0 0,-24 24 0,24-24 1,-24 0 0,24 0-4,23 0 4,-23 0-1,0-24 0,0 24 1,-48 0-1,1 0-1,23 0-1,-23 0 17,-1 0-7,25 0-2,-1 0-6,0-23 1,24 23-1,-24-24-1,47 24 0,-46 0 2,46-24-2,-23 24 2,23-23-1,-47-1-1,1 24 0,-1-24 2,0 24-1,-23-23 1,-1 23-2,1 0 8,-1-24 12,-23 1 22,0-1-40,0 0 15,0 1-11,0-1 2,0 1-6,0-1 3,0 0 12,-23-23-15,23 24 3,-24-1-4,1 24 0,23-24 1,0 1 0,-24-1-2,0 24-1,1 0 17,23 47-14,-24-47 5,1 0-7,-1-47 1,0 24 1,-23-25 0,0 1-4,0 0 4,0 0 0,23 23-1,-23 1 0,23-1 0,1 24-2,23-24 3,-48 24-1,25 0 14,-1 0-14,1 0-2,-1 0 9,-23-23-6,47-25 0,-71 25-2,24 23 0,-24-24 2,24-23-1,-24 23 1,-23-23-1,23 24-2,0-25 2,-23 25 1,46-1-1,1 1 0,-24-1-2,48 24 3,-24 0-1,23 0-1,0 0 7,1 0 3,23 24-10,-24-1 8,24 1-1,0-1 2,-24-23 5,1 24-14,-1-24 9,-23 0-7,23 24 5,1-1-7,-1-23 16,1 0-15,-1 47 5,0 1-5,-23-48 0,24 23 2,23 1-2,-24 23 6,24-23 14,0-1-14,0 1 3,0 0-4,0-1-6,0 1 57,0-1-54,-24 1-2,24 0-1,-47-1 1,47 24 0,-23-23 1,-1-24-3,24 24 4,-24-1-3,24 1 0,0-1 16,-23-23 4,23 24 29,-24 0-40,1 23-7,23 0 14,0-23-9,0-1 21,0 1-9,23-24 10,-23 23 15,0 1-43,0 0 6,0-1-6,0 1 0,24-24 1,-24 23 5,23-23-8,1 0 10,-24 24 0,24-24-3,-1 24 2,-23-1-6,24-23 6,-1 0-8,1 24 2,-24 0-1,24-24 0,-1 0 0,-23 23-1,24-23 0,-1 24 8,1-24 1,0 0 32,-1 0-12,-23-24 0,24 24-14,-1 0 12,1 0 43,-24-23 44</inkml:trace>
    </iact:actionData>
  </iact:action>
  <iact:action type="add" startTime="17402">
    <iact:property name="dataType"/>
    <iact:actionData xml:id="d1">
      <inkml:trace xmlns:inkml="http://www.w3.org/2003/InkML" xml:id="stk1" contextRef="#ctx0" brushRef="#br0">17441 17964 0,'24'0'271,"47"0"-265,23 24 1,0-24-1,-46 23 0,22-23 2,-22 0 0,-25 0-1,24 0 0,-23 0-2,0 0 3,-1 0-1,24 0 0,1 0 1,-1 0-1,24 0-1,-1 0 0,48 0 1,-23 0 1,-24 0 0,-1 0-2,25 0-1,-48 0 2,24 0 1,0-23 0,-1-1-1,-22 24 0,22 0-3,1-24 5,-47 24-2,-1 0 0,25-23 0,-1-1 5,-24 24-5,-23-23 2,0-1 3,0 0 8,24 24-12,-24-47 12,0 0 21,24 23-18,-24 1-3,0-1 14,0 0-20,0-46-8,0 46 2,0-47 0,0 0-1,0 24-2,0-24 2,0 24 1,0-24-1,-24 71 0,0-23-2,24-1 3,-23 24-1,-1 0 1,1-23-1,23-1 0,-24 24 1,0 0-3,1-24 8,-24 24-5,23-23 5,-23 23-7,23 0 4,1 0-2,-1 0-1,0 0 0,-23 0-1,0 0 0,0 0 0,0 0 1,-48-24 0,24 24 1,-23-24-2,47 24-1,-24 0 3,0 0 0,0-23-2,48 23 2,-1 0-3,1 0 2,23 23 7,-24-23-7,0 0 6,1 0-5,-1 0-1,-23 24 0,47 0 1,-47-24-1,23 23-1,1-23 7,-1 0 7,0 0 21,-23 0-33,24 0 0,-25 0-1,1 24 0,24-24 1,-1 0-4,0 24 4,1-24-1,-1 0 10,1 23-11,23 1 7,0-1 63,0 1-64,-48-24-2,25 24 4,23-1-10,-24 1 3,1-24 2,23 23-2,0 1 6,0 0 28,0-1 6,0 1-25,0-1-2,0 1-14,0 0 8,0-1-6,0 1 5,0-1 15,23 1-1,-23 0 65,0 23-80,0-24 18,0 1-23,0 0 82,0-1-69,24-23-12,-24 24 24,23-24 45,1 0-48,-24 23-14,0 1 6,0 0-9,0-1 0,24-23-5,-24 24 7,23-24 13,1 0 85,-1 0-76,-23 24 26,24-1-41,0-23 18,-1 0-4,1 24 13,-1-1-14,1-23 24,0 24-23,-1-24-23,1 0 81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959">
    <iact:property name="dataType"/>
    <iact:actionData xml:id="d0">
      <inkml:trace xmlns:inkml="http://www.w3.org/2003/InkML" xml:id="stk0" contextRef="#ctx0" brushRef="#br0">16190 16642 0,'24'0'291,"70"24"-283,-23-24-1,23 0 0,-46 0 0,46 0 0,1 0 0,-25 0 0,-22 0-3,22 0 2,-46 0 3,23 0-2,-23 0 0,-1 0 5,1 0-5,0 0 1,-1-24-1,24 24 0,-23-24 1,47 24-4,23-23 4,-23 23 0,-24 0 0,24 0-2,-24 0-1,-23 0 2,23 0 1,-23 0-1,-1-24 1,24 24-1,-47-23-3,48 23 5,-25 0-3,24 0 7,-23-24-5,0 24-2,-1 0 2,1 0-1,23 0 0,-23 0 0,-1 0 1,24 0-3,-23-24 9,0 24-1,-1-23 15,1 23 20,-24-24-24,0 1-10,0-1-9,0 0 16,0 1-13,-24 23 14,-23-47-9,23 47-9,24-48 6,-23 48-3,-1 0 0,24-47 0,-23 23-4,-25 1 6,48-24-2,-23-1 1,23 25-1,-24-1-1,24 1 0,-23-1 2,-1 0-1,24 1-2,-24-1 10,1 24-8,23-23 0,-24 23 20,1 0-21,-1-24 1,0 24 1,-23 0-1,24 0-1,-25 0 0,1-24 2,24 1-1,-25 23 0,-22-24 1,46 1-1,-23-1-1,0 24 0,23-24 2,0 24 0,1 0-2,-1 0 0,1 0 2,-25 0-3,25 0 3,-48 0 1,0 0-3,24 24 0,-24-24 0,-23 0 1,47 24 0,-24-24 0,-24 0 2,48 23-3,23-23-1,1 24 3,-1-24-2,1 0 8,-1 23-7,-47-23 35,24 24-36,23 0 1,-46-24 2,22 23-1,25 1-2,-1-1 0,1-23 0,23 24 2,-24-24 5,24 24 36,0-1-7,0 1-14,0 23-9,0 0-4,0 0-6,-24-47-3,24 48 0,-23-1 0,-1-23 0,1 23 3,-1 0-2,24-23 0,0-1-1,0 1 1,0-1 0,24-23 40,-1 0-38,1 24 30,-1 0-15,1-1 44,0 1-62,-1-24 18,1 0 8,-1 0-18,-23 23 28,24-23-14,0 0-8,-1 0 2,-23 24-11,24-24 5,-1 0-10,25 0 21,-25 0 2,1 24-2,-1-24-4,1 0 5,0 0-9,-1 23-1</inkml:trace>
    </iact:actionData>
  </iact:action>
  <iact:action type="add" startTime="8853">
    <iact:property name="dataType"/>
    <iact:actionData xml:id="d1">
      <inkml:trace xmlns:inkml="http://www.w3.org/2003/InkML" xml:id="stk1" contextRef="#ctx0" brushRef="#br0">17795 18176 0,'24'0'243,"70"0"-238,-23 0 5,0 0-5,23 24 3,1-24 0,-1 24-1,0-24-1,-23 23 2,0 1-2,-24-24-1,0 0 2,1 0-1,-25 23 0,1-23 9,-1 0-9,1 0 22,0-23-8,23-1-12,-24 24 0,48-23-1,-47 23 0,47 0 1,-1-24-4,-46 24 4,0 0-1,-1-24 1,-23 1-1,24 23-2,23 0 29,0-47 17,48 23-44,-48-23 1,0 23-4,24 1 7,-24-1-5,0 0 1,-23 1 1,-1-1-3,1 24 8,-24-23-6,0-1 13,24 24 20,-1-24-32,1 24 5,-24-23 2,23-1-10,1 24 6,-24-24-4,24 1-1,-1-24 1,1 47 0,-24-24-1,0 0 0,0 1 7,0-1-7,0 1 10,-24 23 4,24-24-14,-23 24 2,-1 0-2,0 0 2,24-24 0,-47 24-3,24 0 2,-1 0 9,24-23-10,-24 23 1,-23-24 6,0 1-6,23 23 0,-46-24 1,-1 0-1,47 1-1,-47-1-1,24 1 2,-24-1 2,24 0 3,24 24-5,-1 0 8,0 0-2,1 0-6,-1 0 6,1 0-6,-1 0 2,-23 0-3,23 0 2,-23 24-3,0-24 6,23 0-4,-47 0-1,24 0 2,0 0 4,23 0-7,1 0 19,-1 0-18,1 0 8,-72 24-8,24-1 2,-23 1-1,23-24-1,-23 23-1,23-23 3,-23 24 0,23-24-2,0 0 1,24 0-1,23 0 1,24 24-1,-23-24 2,23 23 0,-24 1-1,0-24 33,1 0-26,-1 23-7,-23-23 2,23 24-4,1 0 9,-1-24-8,1 23 7,23 1 8,0-1 48,23-23-60,-23 24 10,24-24 1,-1 0 8,1 0-15,0 24 10,-24-1-15,23 1 5,-23 23-8,24-23 3,-24-1 0,0 1-1,0 0-1,0-1 0,0 1 1,23-1-1,-23 1 3,0 0-1,24-1-4,-24 1 12,0-1-10,24-23 1,-24 24 1,0 0 4,23-24 4,-23 23-11,24-23 15,-24 24-13,0-1 16,23-23-11,1 0-5,0 0 1,-1 24 32,1-24-19,-1 0 27,1 24-24,0-24 2,-1 0 58,1-24-15</inkml:trace>
    </iact:actionData>
  </iact:action>
  <iact:action type="add" startTime="16664">
    <iact:property name="dataType"/>
    <iact:actionData xml:id="d2">
      <inkml:trace xmlns:inkml="http://www.w3.org/2003/InkML" xml:id="stk2" contextRef="#ctx0" brushRef="#br0">17205 17303 0,'47'0'208,"48"0"-200,-1 0-4,1 0 4,23 0-2,-48 0 4,25 0-2,23 0-3,-47 0 3,70 0-2,-46 0 0,-25 0 2,48 0-2,-23 0 0,-24 0 1,-1 0-1,-22 0 2,22 0-1,1 0-1,-24 0 1,24 0-1,0-24 1,-24 24 2,24 0-2,-24-23-1,24-1 0,-24 1 1,0 23 1,1-24 0,-25 0-3,24 24 2,-23-23-1,0 23 1,23 0 1,-24 0-1,1-24 6,0 24-6,-1 0 6,-23-23 9,24 23-9,-24-24-5,0 0 0,0 1-1,0-25 19,-47 48-18,47-23 0,-48 23-4,-22-24 4,46 24-1,-23-47 1,-24 47-2,47-47 2,-46 23-3,-1-23 1,0 47 3,24-24-2,-48 1 0,25-1-2,-25 1 2,1-1 0,-1 0 0,48 1 2,-47-1-2,23 24-2,0-23 2,24-1 0,-24 24 1,0 0-2,24 0 2,-24 0-2,1 0 0,22 24 2,1-24-1,0 0 0,23 0 1,-46 0-3,22 23 2,25-23 0,-24 0 1,23 0-1,-23 0 0,-24 0-2,47 24 3,-23-24-1,0 23 1,23-23-2,-23 0 2,24 0-3,23 24 2,-48-24 7,25 0-7,23 24 1,-24-1-2,1-23 7,-1 0-5,24 24 0,-24-1 11,24 1 8,0 0-12,0-1-9,-23-23 2,23 24 13,0-1-7,23-23 5,-23 24-11,0 0-1,24-24 6,0 0-5,-1 0-1,-23 23-1,24 1 0,-24-1 3,23-23-2,1 48 6,-24-25 0,24-23 36,-1 0-35,1 0 0,-24 24 7,23 0 12,-23-1 24,24-23 33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2965">
    <iact:property name="dataType"/>
    <iact:actionData xml:id="d0">
      <inkml:trace xmlns:inkml="http://www.w3.org/2003/InkML" xml:id="stk0" contextRef="#ctx0" brushRef="#br0">25984 7058 0,'48'0'282,"-1"0"-274,47 0 0,1 0-2,23 24 2,47-24-1,-47 0 0,0 0 0,47 0-1,-47 0-1,0 0 3,-23 0-2,-1 0 3,-47 0-3,24-24-1,-24 0 3,0 24-1,1 0 6,-25 0 0,1 0-6,-1-47 1,25 24 0,22-25-1,25 25 0,-1-24-2,1-1 3,46-22-1,-70 22 0,0 1 2,23 0-3,-47 0 0,-23 23 1,0 0-1,-1 24 2,-23-23 0,0-1-2,0 1 7,0-1-1,0 0 4,0 1-10,0-1 1,0-23 14,-23 23-13,-1 24-3,0-23 11,1-1-4,-1 1 9,1-1-14,-1 0 1,24-23 4,-24 24 2,1 23-6,23-24 18,-24 0 3,1 24 12,-1-23-21,24-1 10,-24 1 4,1 23 188,-1 0-186,1-24-31,-1 24 9,0-24-9,1 24 6,-1-23-7,-23-1 5,0 0-4,23 1 6,1 23-1,-1 0-4,24-24 0,-24 24 9,1 0-2,-1 0-7,24-23 2,-23 23 0,-25-24-1,25 24 6,-1 0-7,1 0 9,-1 0-8,0 0 0,1 0 7,-24 0-8,23 0 2,0 0-1,1 0-1,-24-24 0,-24 24 1,24 0 0,-24-23 2,0-1-3,47 24 0,-23-23 1,24 23 0,-1 0 1,0 0-1,1 0 7,-1 0-8,-23 23 10,0-23-10,23 0 0,-47 24 0,24-1 0,-47 25 3,23-25-2,0 1 1,-47-1-2,71 1 1,-48 0-2,25-1 3,22-23-1,25 24 2,-1-24-5,1 0 3,-1 0 7,0 24 0,24-1-1,-70 1-5,22-24-2,25 23 3,-1 25-2,-23-25-1,23-23 0,24 24 1,-23-24 0,-24 47 1,23 0 0,-23-23-3,23-1 1,1 1 1,23 0 1,23-1 90,-23 1-66,0-1 2,0 1-25,0 0-3,0-1 2,0 24 7,-23-47-9,-1 48 2,24-25 4,0 1 2,0-1 40,0 1-47,0 23 35,0-23-20,24-24 66,-24 24-57,0-1-27,23-23 6,-23 24 3,24-1-8,-24 1 10,23-24-3,-23 24-9,0-1 4,0 1 6,0-1-6,24 1 0,-24 0 5,24-24-5,-24 23 2,23-23 2,1 24 17,-1-24-7,-23 23 1,24 1-14,0-24 3,-24 24 3,23-24-6,1 23 0,-1-23 18,1 0 78,0 0-78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9535">
    <iact:property name="dataType"/>
    <iact:actionData xml:id="d0">
      <inkml:trace xmlns:inkml="http://www.w3.org/2003/InkML" xml:id="stk0" contextRef="#ctx0" brushRef="#br0">24922 11095 0,'0'47'200,"0"24"-193,0 23 2,-23-23-3,-1 0 0,1-24 4,-1 0-5,0 48 3,1-1-1,23-47-1,0 24 1,0 0-2,0-24 2,0 47 1,0 1-1,0-72-1,0 48 2,0 0-2,23 47 1,1-47 0,23 0 0,-23 0 1,-1-24-3,-23 24 2,24-1 0,23-46 1,0 47-1,1-24 0,-1 24 1,0-24-3,-23-23 2,23 23 0,0 24 0,-23-48 1,23-23-2,-24 24 0,1 23 0,23-23 3,0-24-2,24 23 0,-47 25-1,47-25 0,-24 1 1,47-1 2,-47 1-4,48-24 4,-48 24-5,24-1 4,-24 1-1,24-24 0,-24 23 1,-23-23 0,23 0-3,0 0 1,0 0 2,0 0-1,1 0 1,-25 0-1,24 0-1,1-23 0,-25-24 1,1 23 1,23 0 0,-23 24-2,23-47-1,-24 24 1,1-1 2,0 0 6,-1 1-6,-23-1-3,24-23 9,-24 0-5,23 23-2,1-23-2,0 0 2,-1-24 0,1 24 1,0-48-1,-24 1 1,0 23-4,23 24 4,-23-24-1,24 0 1,-24 24-2,0-47 2,0 23-2,0 47 0,0-70 2,0 23-2,0 47 1,0-47 2,-24 1-4,-23 22 2,23 25 0,-23-24 1,23-1-1,1 25 1,-1-1-4,1 1 3,-1-1 0,0 0 1,-46 1 0,70-1-1,-48-23-3,1 47 4,24-47-1,-25 0 0,-22 23 1,-1-23-1,47 23-1,-47-23 1,24 47-1,24 0 2,-25 0-1,1-24 1,0 1-3,23 23 2,-23-24 1,0 0-2,23 1 2,-23 23-3,-24-24 3,24 24-1,0 0 1,23 0 0,-46 0-1,-1 0-2,0 0 2,24 0 0,-24 0 1,0 0-2,24 0 2,0 0-3,23 0 1,-23-23 2,-24 23-1,0 0 1,24 0 4,24 0-6,-1 0 2,-23 0 0,23 0-2,-23 0 2,23 0-3,1 23 2,-1-23 0,1 24 1,23-1-1,-24-23 0,0 0-2,24 24 2,-23 0 7,-1-24-6,1 0 5,23 23-6,-24-23 7,0 0-8,1 0 36,46 0-5,1 0-30,-24-23 0</inkml:trace>
    </iact:actionData>
  </iact:action>
  <iact:action type="add" startTime="12384">
    <iact:property name="dataType"/>
    <iact:actionData xml:id="d1">
      <inkml:trace xmlns:inkml="http://www.w3.org/2003/InkML" xml:id="stk1" contextRef="#ctx0" brushRef="#br0">26268 7058 0,'47'47'248,"0"0"-240,24 24 1,0 0-3,-1 47-1,1-71 4,0 24-2,-24-24 1,24 1-3,0 22 1,0-46-1,0 0 2,-24-1 2,0 1-1,24-24-3,0 47 2,-24-23 0,0-1 1,24 1-4,-24-1 6,0-23-5,0 24 0,-23-24 4,0 0-2,-1 0 0,1 0 1,23 0 4,-23-24-6,-1 24 2,48-23 1,-47 23-3,23-24-1,0 1 2,0-1 1,-23 0-1,23 1 1,-23 23-1,-24-24-3,0-23 5,23 23-1,1-23 0,-24 0-2,0 23-1,23-23 2,-23 0 1,24 23-1,23-47-1,0 1 2,1-25-4,-25 24 3,1 24 1,-1-47-2,-23 23 2,24-23 0,-24 70-2,0-47 1,0 0-1,0 48 2,0-48-1,0 47 0,0 1-2,0-25 3,0 1 1,-24 24-2,24-25 0,0 25-1,-23 23 1,-1-24-1,24 1 1,-23 23 0,-1 0 6,0-24-5,1 24-3,-1-24 4,1 24-2,-1-23 0,-23 23 0,0-47 5,23-1-5,0 25 6,-23-24-5,0 47 5,0-24-5,47 0 0,-47 24-2,23 0-1,0 0 3,-23 0-2,47-23 3,-71 23-2,48 0 0,-1-24 0,-23 1-1,-24-1 0,24 24 2,-24 0 0,24 0-1,0 0-1,-24 0-1,24-24 3,0 24-1,-24 0 1,0-23 0,24 23-3,-24 0 1,0 23 1,24 1 2,0 0-4,23-1 4,-23-23-4,23 0 2,1 0 0,-1 0 1,0 0 4,1 24-5,-1-1 7,-23 1-5,23 23 9,1-47-10,-1 24 0,-23-1-1,0 25 1,0-1-2,23-24 6,0 1-5,1 0 1,46-24 47,-23 23-34,24 1-13,-24-1 33,0 1-35,0 0 8,0-1-8,-24 1 2,24-1-1,0 1 6,-23 0-7,23-1 29,0 24-20,0 1-2,0-25-6,0 25-1,0-1 1,0-24 1,0 48 0,0-47-1,0 47-1,0-24 0,0 24 1,0-24 7,0-24-7,0 25 1,0-25-2,0 1 21,0-1-20,0 1 21,23-24-15,-23 24-6,24-24 77,0 0-57,-24-24 162,0 0-148</inkml:trace>
    </iact:actionData>
  </iact:action>
  <iact:action type="add" startTime="21766">
    <iact:property name="dataType"/>
    <iact:actionData xml:id="d2">
      <inkml:trace xmlns:inkml="http://www.w3.org/2003/InkML" xml:id="stk2" contextRef="#ctx0" brushRef="#br0">11399 5996 0,'-23'-24'243,"-1"-70"-236,-47 23 0,1-47 2,22 0-2,-46 0 0,23-24-1,24 48 1,-71-24-1,71 23 2,-24 48 0,24-24-1,0 24-2,47-24 1,-48 24 2,25 0-1,-1 0 1,1-1-1,-25 1-2,1-24 2,24 1 0,-1 46 1,0-23-1,-23-1 1,0-22-4,0 22 11,23 1-7,1 47-2,-1-47 1,0 23-2,1 24 4,-24-23-2,-1 23 0,1-24 1,24 1-2,-25-1 0,-22-23 1,46 23 1,-23 24-2,0-23 2,-1-1-3,25 24 2,-48 0 1,47 0-2,1-24 2,-24 1 0,23 23-3,-23 0 2,0-24 0,-1 1 0,-22 23 1,-1-24-2,0 0 0,47 24 2,-23-23-1,0 23 0,-24-24 6,48 24-7,-25-23 1,1 23 0,0 0 1,-24 0 0,0 0-1,24-24-1,0 24 0,-24-24 2,0 1-1,24 23 0,-47-24 0,23 0-1,47 24 0,-46-23 2,-1 23-1,24 0 1,-24-24-2,0 1 0,0 23 2,48-48-3,-25 48 4,-22 0-2,46 0-2,0 0 3,-23 0-1,0-23 0,0 23 0,23 0 1,-23 0 0,-24-24-4,48 24 4,-25 0-1,1 0 0,0 0 1,0 24-4,-24-24 3,24 0 0,23 0 2,-23 0-3,23 0 2,-23 0-2,24 0 1,-1 0 13,0 0-12,-46 0 17,22 47-16,1-23-1,23 23-3,-23-24 2,24-23 0,-25 24 1,1 23-1,-24-23 0,24 0 5,24 23-4,-1-24-1,0-23 19,-23 24-19,47 23 1,-47-23 1,0-1-4,23 1 1,24 23 2,-23-47-1,-1 24 2,0 23-3,1-23-1,-24-1 2,-1 1 0,48-1 0,0 1 6,0 0 43,24-24-48,-24 23 0,0 1 1,24 47 3,-1-48-6,-23 48 2,24 0 1,-1-47-7,1 46 8,0-22-2,-24-1-2,23-24 1,24 1 0,-23 23-2,23 0 3,0 24-4,1-24 3,-1 1 1,0 22-1,24 1 1,0-24-3,-1 24 2,-22-47 1,70 70-3,-24-46 4,1-1-2,-1 24 0,0-24-2,-23-24 2,47 48 1,-23-24-1,-1-23 1,-23 0-2,-24-1-1,24 24 3,-48-23 0,25 0 0,-1-1-2,-24 1 0,1-1 1,23-23-1,-23 48 2,23-48-1,24 23 1,-24 1-3,0 0 1,24 23 2,23-47-1,1 23 1,-48 1-3,24 0 2,0-1 1,-1 1-1,25-1 0,-48-23 0,47 24 1,1-24-4,-1 24 3,-23 23 1,0-24 0,0 1 0,23 0-2,-47-24 0,0 23 0,48 1 2,-24-24-1,-1 23 1,1-23-3,0 24 1,0-24 2,-24 0 0,47 24-1,1-24 0,-1 0 0,-23 0-2,23 0 2,1 0 1,23 0 0,-47-24-1,23 24-2,-23-24 3,0 1-2,-1-1 0,25 24 2,-48-23 1,24-25-4,-24 25 1,0 23 1,-23-24 0,-24-23 1,23 47 0,1-24-4,0 1 4,-24-24 13,23 23-1,1 0-12,-24-23 39,0 24-33,-24-1 21,24 0 7,-23 1-21,-1 23-14,24-24 7,0 0 6,-24 24-14,1 0 3,-1-23 51,24-1 33,0 1-19,0-1-33,0 0-10,0 1 2,0-24-29,24 23 11,-24 0-7,0 1 5,0-1 1,0 1 57,-24 46 147,24 1-209,0-1 5,0 1-8,0 0 9</inkml:trace>
    </iact:actionData>
  </iact:action>
  <iact:action type="add" startTime="27873">
    <iact:property name="dataType"/>
    <iact:actionData xml:id="d3">
      <inkml:trace xmlns:inkml="http://www.w3.org/2003/InkML" xml:id="stk3" contextRef="#ctx0" brushRef="#br0">5995 14706 0,'94'0'201,"1"0"-195,23-23 3,0 23-4,-48 0 4,-22-24-3,23 24 1,-24 0-1,-24 0 7,1 0-7,23 0 17,-23 0-16,-1 0 0,48-23-1,0 23 0,-24 0 2,-23 0-1,-1-24 0,1 24 0,0 0 30,-1 0 9,-23-47 230,0 23-254,0 0-16,0-23 8,0 24 0,0-1-9,0 0 2,0-23 2,-23 24 4,23-25-7,0 1 8,0 24-6,0-1-1,-24 24 0,24-24-2,-24 24 2,24-23 2,-23-1-2,23 1 5,-24 23-6,1 0 17,-1 0-3,0 0-13,1 0 6,-1-24-6,1 24 0,-1 0 0,24-24 0,-24 24 1,1 0-1,-1-23 5,1-1-4,-1 24 5,-23 0-6,0 24 7,23-24-6,0 0-1,-47 0 0,24 0 0,0 0-1,-24 23 1,24 1 0,0-24-1,0 0 3,23 24-3,0-24 0,24 23 2,-47 1 6,24-24-7,-25 0-1,1 23 1,24 1 0,-1-24-1,24 24 4,-24-24-4,24 23 6,0 1 29,0-1-12,24-23-2,0 0-6,23 0-1,0-23-6,-23-1-7</inkml:trace>
    </iact:actionData>
  </iact:action>
  <iact:action type="add" startTime="30082">
    <iact:property name="dataType"/>
    <iact:actionData xml:id="d4">
      <inkml:trace xmlns:inkml="http://www.w3.org/2003/InkML" xml:id="stk4" contextRef="#ctx0" brushRef="#br0">7977 14565 0,'48'0'224,"46"0"-217,0 0 0,24 23-2,0 1 3,24-24-2,-71 0 3,47 0-3,-24 0 1,1 0-1,-1 0 0,-47 0 2,24 0-1,-24-24 0,0 24-1,1-23 2,22 23-2,-22 0 0,22 0 2,25 0-1,-1-24-1,24 0 1,-23 24 0,-1-23 1,-47-1-1,24 24 1,-24-23-3,-47-1 1,47 0 2,-23 24-2,0-23 22,-1-1 14,-23 1-33,0-1 11,0 0-13,0 1 0,0-1 21,-23 1-17,-1-1 10,-23 0-15,0 1 10,23 23-11,-23 0 4,0 0-2,23 0-1,-47-24 5,0 1-8,-23-1 5,23 0 0,0 1-1,-23-1-2,0 1 0,23-1 3,24-23 0,-48 23-1,24 1 1,1 23-4,46 0 3,-23 0 1,0 0-1,23 0 5,0 0-5,1 23 1,-48-23-1,47 24 1,-23-24-1,0 0 0,0 0-2,-24 23 3,24-23-1,0 24 0,-1 0 1,25-24-2,23 23 0,-24-23 1,1 0 0,-1 0 1,0 24-1,-23-1 0,-24 1-1,48 0 1,-1-1 0,-23-23 0,23 0 19,48 0 73,23-23-94,-23 23 11,23 0-9,0 0-1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7387">
    <iact:property name="dataType"/>
    <iact:actionData xml:id="d0">
      <inkml:trace xmlns:inkml="http://www.w3.org/2003/InkML" xml:id="stk0" contextRef="#ctx0" brushRef="#br0">7600 4579 0,'71'0'223,"23"0"-215,24 0-2,0 0 3,47 0-3,-23 0 0,-1-23 1,-23 23 0,48 0 0,-48 0 1,0-24-1,-24 24-2,24 0 3,-24 0-2,24 0 2,0 0 0,-47 24-2,24-24 0,-72 0 1,48 0 0,0 0 1,23-24-1,-70 24-2,23 0 2,-23 0 0,-1 0 0,1 0 7,-1 0-6,25 0-2,-1 0 1,0 0 0,24 0 0,0 0 1,23 24-3,-47-24 3,24 23-2,-24 1 3,-23-24-4,-1 0 4,1 24-4,-71-24 63,23 0-59,-23 0-2,0 0-1,-71 0 2,23 0-1,-70 23 0,-47 1 0,-71 23-1,-1-23 1,48-1 0,-118-23 1,95 0-2,-24 24 1,47-24-1,70 0 1,-22 0 1,93 0 0,-23 0-2,47 0 0,48 0 1,-1 0-1,24-24 1,0 1 1,24 23 18,-1 0-19,1 0 2,0 0-1,-1 0-4,1 0 2,-1 23 2,25 1 0,-1-24-1,47 0 0,48 23-1,70 1 1,24 0 0,0-1 1,47 24-1,1-47 0,-48 24-3,47 0 4,-47 23 0,-24-24-2,48 1 2,-48 47 0,-47-71-4,-47 24 3,-23-24 0,-24 23 2,-24-23-2,0 24-2,-23-24 2,-1 0 3,-23-24 42,0 1 11</inkml:trace>
    </iact:actionData>
  </iact:action>
  <iact:action type="add" startTime="10112">
    <iact:property name="dataType"/>
    <iact:actionData xml:id="d1">
      <inkml:trace xmlns:inkml="http://www.w3.org/2003/InkML" xml:id="stk1" contextRef="#ctx0" brushRef="#br0">17347 4697 0,'-24'0'212,"-23"0"-204,0 0 1,0 0-3,-1 0 0,1 0 0,24 0 1,-1 0 2,0 0 2,1 0 16,46-23 53,-23-1-60,24 24 19</inkml:trace>
    </iact:actionData>
  </iact:action>
  <iact:action type="add" startTime="10747">
    <iact:property name="dataType"/>
    <iact:actionData xml:id="d2">
      <inkml:trace xmlns:inkml="http://www.w3.org/2003/InkML" xml:id="stk2" contextRef="#ctx0" brushRef="#br0">17040 4650 0,'71'0'202,"47"0"-194,0 0-3,47 0 3,47 0-2,-70 0 3,23 0-2,-23-23-3,-24 23 6,-24 0-3,24-24 0,-47 24-2,23 0 3,-23 0-1,47 0-2,0 0 1,-47 24 2,47-24 0,47 0-1,-94 0 0,23 0-1,-23 0 3,0 0-2,-47 0-3,-1 0 6,1 0-2,-1 0 4,1 0 61,-48 0-1,1 0-58,-24 0-7,-1 0 7,-22 0-7,22 0-1,-46 0 0,23-24 0,-23 24 1,-24-47 2,23 23-3,-23 1 2,-47 23-3,-47 0 2,70 0 1,-23 0-2,-47 0 1,70 0-1,-23 0 1,-48 23 0,143-23 1,-25 0-1,24 0 0,1 0-2,46 0 17,71 0 12,0 0-21,-23 0-6,0 0 0,-1 0 0,24 0 1,24 0-1,24 24 1,-48-1-3,71-23 1,23 24 3,-23-24-3,71 0 2,-71 0 0,-23 0-3,-1 0 2,0 0 3,-70 0-5,23 0 3,-23 0 0,-1 0-2,1 0 6,0 0 9,-24 24 32</inkml:trace>
    </iact:actionData>
  </iact:action>
  <iact:action type="add" startTime="22063">
    <iact:property name="dataType"/>
    <iact:actionData xml:id="d3">
      <inkml:trace xmlns:inkml="http://www.w3.org/2003/InkML" xml:id="stk3" contextRef="#ctx0" brushRef="#br0">10715 7129 0,'47'0'235,"24"0"-227,47-24-1,47 24 0,24 0-1,-24 0 0,71-47 1,-23 23 2,23 1-2,0-1 0,47-23-2,-47 47 3,0 0-1,0 0 0,0 0 1,-24 24-3,-23-24 2,-24 0 0,0 0 0,-23 0 0,23 23 1,0-23-3,1 24 3,-25-1-2,-23-23 2,-23 0-1,-25 0 1,-22 0-3,-1 24 2,0-24 0,0 0 1,24 0-1,-47 24 0,-1-24-1,1 0 0,-48 0 58,1 0-58,-1 0 3,-23 0-4,0 0 4,-24 0-2,0 0-3,24 0 5,-48 0-5,1 0 4,-24 0 0,-47 0-1,-24 0-1,-23 0 1,-24 0-2,0-24 3,0 24 0,-48 0-1,25-24 0,46 24-1,-23 0 1,71 0 0,71 24 0,-24-24 1,23 0-1,25 0-1,-1 0 0,24 0 2,-1 24-2,25-24 2,-1 0-1,1 0-1,70 0 98,-24 0-98,1 0 2,23 0-2,-23 0 0,23 0 3,0 0-2,-23 0 0,23 0 0,0 0-2,24 0 2,23 0 1,24 0-1,0 0 1,71 0-3,-24 23 3,1-23-2,46 0 1,-94 0 2,0 0-3,-24 0 0,1 0 1,-72 0-1,1 0 2,0 0-1,-1 0 6,-23-23 15,-47 23-8,0 0-12,23 0-1,-47 0 1,48 0-1,-48 0-1,0 0 0,48 0 1,-48-24 0,0 24 1,-23-24-1,-1 1-2,-23-1 3,24 24-3,-24 0 4,23-23-1,25 23-1,-1 0-2,0 0 2,47-24-1,1 24 8,46 24 8,1-24-15,0 0-1,23 47 3</inkml:trace>
    </iact:actionData>
  </iact:action>
  <iact:action type="add" startTime="26198">
    <iact:property name="dataType"/>
    <iact:actionData xml:id="d4">
      <inkml:trace xmlns:inkml="http://www.w3.org/2003/InkML" xml:id="stk4" contextRef="#ctx0" brushRef="#br0">8615 8710 0,'118'24'200,"0"0"-192,47 46-2,94-22 3,-70-25-2,24 24 0,-25-23-1,25 0-1,23-24 3,-24 23-3,-23-23 2,-24 0 0,0 0 1,1 0-1,-25 0 0,1 0-2,-71 0 3,47 0-1,-24 0 0,0 0 0,-23 0 1,-24 0-3,-23 0 3,23 0-1,-94 0 84,23 0-84,-23 0 0,-24 0-2,48 0 5,-72-23-6,-70 23 4,0 0-2,-118-48 1,-24 48-1,24-23 1,-24-1 1,0 24-1,24-47 0,0 47-2,94-24 3,47 1-1,24 23 0,71 0 0,0 0 0,23 0 0,1 0-1,46 0 27,25 0-9,-1 0-17,-24 23 0,1-23-2,23 0 3,24 0-1,-47 24 1,-1-24-1,48 0-1,71 24-1,23-24 3,94 0-1,-23 0 0,0 0 1,118-24-2,-118 24 1,48 0-1,-48-47 0,47 47 3,-94 0-2,-24 0-1,47 0 1,-23 0 0,-24 0-1,-94 0 3,47 0-2,-47 0 0,0 0-3,47 0 4,-71 0-2,-24 0 3,25 0-2</inkml:trace>
    </iact:actionData>
  </iact:action>
  <iact:action type="add" startTime="29228">
    <iact:property name="dataType"/>
    <iact:actionData xml:id="d5">
      <inkml:trace xmlns:inkml="http://www.w3.org/2003/InkML" xml:id="stk5" contextRef="#ctx0" brushRef="#br0">19022 8876 0,'-23'0'198,"-1"0"-192,-47 0 1,-23 0 3,0 0-4,-72 0-1,1 0 3,0 0-2,-118-48 1,94 48 1,0 0-1,24-23-3,0 23 4,47 0-1,-47 0 1,47 0-1,23 0 0,1-24-1,23 24 0,24 0 0,-1 0 3,25 0-2,-24 0 1,23 0-3,48 0 63,-1 0-57,1 0-7,-1 0 2,1 0 1,23 0 1,-23 0 0,-1 0-2,25 24-1,23-24 2,70 23 0,1-23 2,94 0-2,94 0-1,24 0 0,-94 0 2,47 0-2,-24 0 2,-47 0 0,0 0-3,-71 0 2,0 0 0,0-23 1,-70 23-1,-48-24 1,0 24-3,0-23 2,-23 23 7,0 0 7,-48 0 6,0 23-14,-46-23-6,22 0 0,-46 0 1,-24 0-1,-94 0 1,23 47-3,-94-47 1,47 48 3,-48-25 0,-46 24-1,23-23-5,71 0 9,0-24-8,71 0 2,23 23 0,95-23 2,-24 24-3,48-24 9,70 0 20,0 0-20,24 0 1,-24 23-8,0-23-1,24 24 2,142-24-1,23 0 0,0-24 0,47 24 0,24 0-1,-24-47 0,-71 47 1,-23-23 2,-24 23-3,-47-24 2,-23 24-3,-25 0 3,-46 0-1,0 0 0,-1 0 0,-23-24-2</inkml:trace>
    </iact:actionData>
  </iact:action>
  <iact:action type="add" startTime="40085">
    <iact:property name="dataType"/>
    <iact:actionData xml:id="d6">
      <inkml:trace xmlns:inkml="http://www.w3.org/2003/InkML" xml:id="stk6" contextRef="#ctx0" brushRef="#br0">4060 12133 0,'165'0'205,"47"0"-198,24 0-1,0 0 3,0 0-1,-47 0-3,47 0 2,24 0-1,-72 0 3,48 0-2,0 47-1,1-47 0,-25-23 1,-23 23 0,94 0 0,-47 0 1,-47 0-1,70 23-2,-70-23 2,0 0 0,-24 24 1,0 0 0,-23-1-2,23-23 0,-94 0 0,23 0 2,1 0-1,-24 0 1,-1 0-4,1 0 3,0 0 1,-47 0 0,23 0-1,-24 0 1,48 0-2,-24 0-1,1 0 2,-1 0 1,24 0-1,-48 24 1,24-24-2,1 0-1,-25 0 2,1 0 7,-1 24 2,-46-24 51,23-24-53,-47 24-6,23 0-1,-23-24 0,-24 24 0,24-23 0,-24 23-1,-23-24 1,-95 0 0,-24 1 1,-23 23-1,0-24 0,0-23-1,-23 23 1,-1 1 0,-23 23 0,47 0 1,24 0-1,23 0-3,24 0 4,47-24-1,23 24 0,24 0 1,48 0-3,-24 0 3,23 0-1,24-23 47,24 23-26,-1 0-20,1 23 6,-1-23-9,25 0 14,-25 0-13,1 0 0,23 24 0,0-24 1,-23 23 0,47-23-1,47 24 2,47-24-1,24 0 0,23 0-3,24 0 3,0 0 1,0 0 0,24 0-1,-24 0-1,0 0 0,0 0 1,23 0 1,-117 0-1,-1-24 0,25 24-1,-96 0 1,48 0-1,48 0 2,-72 0-1,0 0 1,24 0-2,0 0 2,-47 0-3,-24 0 2,24 0 1,-24 0-1,-23 0-2,23 0 2,-23 0 7,-1 0-6,48 0 0,0 0-2,23 0 0,24 0 2,24 0-1,-24 0 1,-24 0-1,-23 0-2,0 0 2,-24 0-1,-23 0 2,-1 0 0,1 0-1,0 0 5,-1 0-4,48 0-2,0 0 2,0 0 0,-1 0-3,25 0 2,-72 0 0,48 0 1,-24 0-1,-23 0 5,0-23 2,-1 23 47,1 0-54,-1 0 0,1 0 1,0 0 5,-1 0-6</inkml:trace>
    </iact:actionData>
  </iact:action>
  <iact:action type="add" startTime="42808">
    <iact:property name="dataType"/>
    <iact:actionData xml:id="d7">
      <inkml:trace xmlns:inkml="http://www.w3.org/2003/InkML" xml:id="stk7" contextRef="#ctx0" brushRef="#br0">16615 12086 0</inkml:trace>
    </iact:actionData>
  </iact:action>
  <iact:action type="add" startTime="42986">
    <iact:property name="dataType"/>
    <iact:actionData xml:id="d8">
      <inkml:trace xmlns:inkml="http://www.w3.org/2003/InkML" xml:id="stk8" contextRef="#ctx0" brushRef="#br0">16615 12086 0,'142'0'187,"117"0"-180,-23 0 0,24 24 2,70-24-4,-70 23 4,-24-23-6,-71 0 7,71 0-5,-23 0 3,-48 47-2,-24-47 0,25 0 1,-48 0 0,47 24 0,47-24 0,-47 24-1,-70-24 1,23 23-1,0-23 3,-24 24-2,1 0 0,-48-24-2,24 0 1,-1 0 2,-22 0 0,-1 0-1,-24 0 0,25 0-1,-1 0 3,0 0-1,0 0-1,48 0-1,-72 23 1,48-23 1,-24 0-4,-23 0 5,-1 0-2,1 0-3,0 0 4,-1 0 6,1 0 12,-1 0-11,48 0-9,-24 0 2,48 0-1,-48 0-1,0 0 1,24 0 0,-47 0-1,-1 0 3,24 0-2,24 0 5,-47-23 3,-1 23 0,1 0-4,23 0-3,0 0-1,-23 0 1,23 0-2,-23 0 0,-1 0 1,1-24-1,0 24 3,-1 0 67,1 0-62,-48-24 91,-23 24-86,0 0-10,23 0-3,-23 0-1,23 0 4,-23-23-1,0 23-4,23-24 5,-23 24-3,-47 0 0,-24 0 2,0 0 0,-47-24-4,-1 24 3,-22-23 2,22 23-2,48 0-1,-47 0 1,71 0-1,47 0 0,-24 0 3,47 23-4,1-23 6,-1 0 15,48 0 22,23 24-21,-24-24-19,25 0 8,-25 0-13,24 0 6,1 0-5,-25 0 5,24 0-2,1 0 7,-1 0-5,0 0-5,71 0 2,47 0 3,-47 0-3,24-24 1,-24 24-2,-47 0 2,-1-47 1,25 47-1,-48 0 1,0 0-1,-23 0-3,-1 0 4,1-23 2,-48 23 90,1 0-84,-1 0-8,1 0-2,-1 0 0,0 0 1,1 0 0,-1 0 14,48 0 68,-1 0-81,1 0 32</inkml:trace>
    </iact:actionData>
  </iact:action>
  <iact:action type="add" startTime="56660">
    <iact:property name="dataType"/>
    <iact:actionData xml:id="d9">
      <inkml:trace xmlns:inkml="http://www.w3.org/2003/InkML" xml:id="stk9" contextRef="#ctx0" brushRef="#br0">20368 13975 0,'70'0'205,"72"-24"-196,70 0-2,-23 24-1,24-23 2,-25 23-3,48 0 3,24-24-1,-71 1-2,23 23 1,24 0 1,0 0 2,0-48-3,0 48 1,-23 0-1,23 0 2,-48 0 0,1 0-2,24 0 0,-25 0 1,-22 0 0,46 0 0,-94-23 1,0-1-1,24 0 0,-24 24-2,-48-23 3,-22 23-1,-1-24 0,0 24 1,-23 0 4,-24-23-5,23 23 14,-46 0 20,-1 0-35,0 0 1,1 0 0,-72 0 2,-23 0-2,-94 23-1,-71 1 0,0 23 2,-24-23-1,24-24 0,-24 23 1,0 25-2,-23-25 0,46 1 1,25 23 0,-1-23 0,71-24 1,-94 70-4,94-70 5,-23 24-2,0 23 0,94-47 0,23 24 0,24-1-2,24-23 3,0 24-2,23-24 3,1 24 17,23-1-4,23-23 27,25 0-35,-25 0-9,24 0 4,1 0 0,46 0-4,71-23 1,24-1 0,47 0 0,47-46 2,95-25 0,-24 72-1,47-72-3,-47-23 4,0 71 0,-24-48-1,-70 48 1,-48 0-3,-46 23 3,-25-23-2,-94 47 0,1 0 2,-1-23 0,-47-1 10,-24 24 10,1 0-21,-25 24 0,-22-24 1,-48 23-1,-48 1 1,-70-1-3,0 1 1,-94 23 2,-24 0 0,0 24-1,0-24 1,71 1-2,-71 23 0,23-1 1,72-46 1,94 0-1,-1-24-1,48 0 0,48 23 1,22-23 0,48 24 1,-23-24 5,23 23 14,23-23 27,1 0-46,0 0 6,-1 0-6,1 0 0,-1 0 5,1 0 0,23 0 0,24 0-7,0 0 2,47 0 0,23 0-2,1 0 3,23 0-3,48 0 0,-72 0 1,72 0 0,-25 0 0,48 0 1,-70-23-1,-1-1-1,0 24 0,-71-23 2,1 23 0,-48 0-2,0 0 1,-23 0-1,-1-24 1,1 24 6,0 0 2,-48 0 46,0 0-53,1 0 6,-1 0-9,-23 0 4,-24 0-2,-23 0 0,-1 0 1,-70 0-2,-47 0 0,-24 0 0,47 0 2,-23 0 1,70 0-3,-23 0 0,0 0 0,-1 0 1,48 0 1,48 0-1,22 0 1,1 0-2,0 0 0,23 24 69,48-24-18,0 0-35,-1 0-8,1 0 12,-1 0-4,1 0-15,23 0 14,-23 23-16,47-23 4,23 0-1,24 24-2,71-24-2,23 0 2,24 47 2,0-47-1,47 0 1,-47 0-1,0 0-1,-47 0 0,-24-24 2,1 24-1,-72-23 0,0 23 2,-46-24-4,-1 24 0,0 0 3,-23 0 6,-1 0-1,-46 0 88,-1 0-96,-23 0 2,0 0 0,-1 0 0,-46 0 0,-24 0 0,-47 0-1,47 0 1,-95 24-1,25-1 1,22 1 3,-93 23-3,94-23-2,-71 47 0,70-71 3,1 23-2,47 1 2,24-1-1,23-23 0,47 24 1,1-24-4,-1 0 3,48 0 28,-1 0-13,1 0-15,23-24 5,-23 24-4,-1 0 5,1 0-6,0 0 1,-1 0-2,24 0 0,48 0 2,-24-23 0,70 23-1,-23 0-2,24-24 2,47 24 1,-48-23-2,24-1 2,1 0 1,-48 24-6,-24-23 5,-47 23-1,24-24 1,-24 24-2,-23 0 7,-1-23-6,1 23 1,-24-24-2,24 24 21,-48 0 42,-23 0-62,23 0 11,1 0-14,-1 0 3,0 0 3,-23 0-5,0 0 8,23 0-4,-23 0 4,24 0-7,-1-24 1,0 24-1,1 0 3,-24-23-2,-1 23 0,25 0 5,-1 0 2,48 0 67,-1 0-60,1 0-6,0 0 0,-1 0-2,1 0-6,-1 0 7,1 0-8,23 0 9,-23 0-1,-1-24 5,1 24 4,0 0-5,-1 0 23,1 0-33,-1-23 60,1-1 29,-24 0-59,0 1 14,0-1-24,0 1 98,24 23-77,-48 0 88,0 0-107,24 23-3</inkml:trace>
    </iact:actionData>
  </iact:action>
  <iact:action type="add" startTime="70850">
    <iact:property name="dataType"/>
    <iact:actionData xml:id="d10">
      <inkml:trace xmlns:inkml="http://www.w3.org/2003/InkML" xml:id="stk10" contextRef="#ctx0" brushRef="#br0">18928 17327 0,'-47'0'246,"-24"0"-239,-94 0 1,0 0-1,47 0 0,-48 0 0,-22 23-4,-25 24 4,48-47 0,-71 24 2,24 0-2,23-1-2,24-23 3,-1 47-1,48-23-1,-23-24 3,23 24-3,23-24 0,1 23 1,-24-23-1,47 0 1,-23 0 0,-1 24 2,-23-24-3,24 23 0,-1-23 1,25 0 2,-72 24-4,71-24 3,-70 24-1,70-24-2,0 0 2,0 0 1,24 0 0,0 0-1,23 0-1,1 0 1,-1 0 0,0 0 27,48 0 51,0 0-79,-1 0 2,1 0 0,-1 0-2,25 0 6,-25 0-4,24 0-2,71-24 3,0 24-3,95 0-2,23 0 4,0-24-2,47 24 2,-23-47 0,70 24-3,-23-1 2,23-23 1,-23 23-2,-24 1 2,-47-25 0,0 25-4,-23 23 3,-24-24 1,23 1-2,-47 23 2,-23 0 0,-1 0-3,-23 0 2,-70 0 1,46 0-1,-23 0 0,-24 0 1,-23 0 3,-72 0 82,25 0-86,-1 0 0,1 0-1,-1 0 1,-23 0 0,0 0 0,-1 0 1,-70 0-2,-47 0 1,-71 0 0,0 0-1,-47 0 1,-24 0-1,-94 0 2,23 23-3,-23 24 2,47-23 1,0 23-1,71-47 0,23 0 0,1 0 0,93 24-2,48-24 3,-23 0-1,70 23 0,24-23 1,23 0-2,1 0 0,-1 0 8,0 0 14,48 0 62,0 0-67,-1 0-17,1 0 2,-1 0-2,25 0 6,-1-23 2,-24 23-8,1 0 1,23 23 3,48-23-4,-1 24 0,24 0 0,47-24 1,24 23-1,-24-23 3,48 24-1,-25-24-3,25 23 1,23-23 4,0 0-2,-47 0-1,23 0 0,-70 0-1,-48 24-2,1-24 6,-25 0-4,-46 0 1,0 0 0,-1 0-2,1 0 3,-1 0 14,-23 24-11,0-1-5,-23-23 30,-1 0-21,1 0-2,-25 0-8,1 0 4,0 0-2,0 0 0,-95 0 1,-70 0-1,-71 0-1,-1 71 1,-70-47-1,0 70 2,-47-23-2,23 0 3,24-48-3,0 25 0,95-1 2,70 0-3,47-23 4,72-1-2,46-23-2,-23 0 1,23 0 2,24-23 5,24-1 35,-1 24-41,1 0 16,0 0-12,-1-24 4,1 24-8,-1 0 8,1 0-10,0 0 2,-1 0 16,1 0-18,-24-23 3,47 23 5,24-24-6,0 1 1,-1-1-1,72 0 0,-24 1-1,24-1 0,23-23 1,-47 23 3,47-23-4,-23 24 0,23-1 0,-71-23 2,24 23-1,-23 0-1,-1 24 3,-23-23-1,-24 23-1,0-24-3,0 24 5,-23 0-5,0 0 5,-1 0-5,1 0 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3554">
    <iact:property name="dataType"/>
    <iact:actionData xml:id="d0">
      <inkml:trace xmlns:inkml="http://www.w3.org/2003/InkML" xml:id="stk0" contextRef="#ctx0" brushRef="#br0">6915 14352 0,'48'0'201,"22"0"-194,1 0-1,24 0 3,-48-23-2,0 23 0,0 0 0,-23 0-1,23-24 1,24 24 0,-24-24 1,47 1-1,1 23 0,-1-24-1,1 1 0,-25-1 1,25 24 1,23-24-1,-47 24 0,-1 0-2,-22 0 2,-25 0 1,24 0-1,-47-23 7,24 23-8,0 0 8,-1 0 27,1 0-33,-1-24-1,25 24 19,-1-23-16,-24 23 3,-46 0 62,-1 0-69,1 0 2,-25 0 9,25 0-12,-1 0 2,-23 0 0,-24 0 6,48 0-4,-1 0-3,-23 0 1,23 0 6,1 0-6,-1 0 9,0 0-10,1 0 2,-24 0-2,23 0 1,0 0 0,-23 0 0,0 0-1,23 0 1,-23 0-1,0 0 1,0 0 1,-48 0-1,48 0 2,-24 0-6,24 0 5,24 0-2,-1 0 1,0 0 1,1 0 0,23 23 11,-24-23-12,-23 0 7,-24 24-8,24-24 2,23 0-2,1 0 3,-1 23-3,48-23 104,-1 0-88,25 0-15,-25 0 0,24 0 0,1 0 0,-25 0-1,24 0 2,1 24-2,-25-24 1,1 0 0,-1 0 1,25 0-1,-25 0-2,1 0 1,-1 0 2,1 0 0,0 0 0,23 0-2,-24 0-1,25 0 2,-25 0 1,1 0 6,-1 0-8,25 0 2,-1 0-3,-24 0 3,25 0-1,-25 0-1,1 0 8,-48 0 165,1 0-171,-1 0 0,-23 0 1,23 0-6,-47 24 4,24-24 2,0 0-2,-24 0 1,0 0-3,24 0 1,-24 0 2,1 0-1,22 0 0,1-24 1,24 24-2,-1 0-1,0 0 2,1 0 15,23 24 4,23-24 17,25 0-21,-25 0-17,1 0 3,23 0 0,0 0 5,-23 0 1,-1 0-1,1 0-4,0-24 3</inkml:trace>
    </iact:actionData>
  </iact:action>
  <iact:action type="add" startTime="29882">
    <iact:property name="dataType"/>
    <iact:actionData xml:id="d1">
      <inkml:trace xmlns:inkml="http://www.w3.org/2003/InkML" xml:id="stk1" contextRef="#ctx0" brushRef="#br0">5310 14376 0,'48'0'283,"22"0"-274,1 0-2,24 0 0,-1-24-1,24 24 2,-47-23 0,23 23-2,-70 0 2,-1-24-3,25 24 2,-25 0 0,1 0 1,-1 0-3,-23-47 30,0 23-7,24 24-23,-24-23 10,0-1-7,24 24-3,-24-24 9,0 1-6,23-1 32,1 1-32,-24-1 11,0 0 3,0 1-9,-24 23-5,24-47 13,-47 47-15,23 0 1,24-24 0,-23 24 0,-1 0 0,1-24 1,-25 24-3,25-23 3,-1 23-1,-23-24 1,23 24-1,1 0-1,-1 0-1,-23 0 3,0-23-2,-24-1 2,24 0 0,0 1-1,-24-1 2,24 0-2,23 1-1,-23 23 0,23 0 0,1 0 8,-1 0-9,0 0 4,1 0 10,-1 0-11,24 23 7,-23-23-9,-1 24 7,0 0-6,24-1 0,-23 1 6,-1 0-5,24-1-2,0 1 9,0-1-8,-23 1 7,-1-24-8,24 47 1,0-23 14,0-1-13,0 1-2,0 0 28,24-1-20,-1-23-1,-23 24-6,24-1 7,-1-23 8,1 24-3,0-24-3,-1 0-9,1 0 0,-1 0 13,1 0-13,23 0 6,-23 0 1,-1 0-7,25 0-1,-48 24 3,47-24-1,-24 0-3,-23 23 2,24-23 0,0 0 0,-1 0 6,1-23 9,-1 23-10,1 0 22,0 0-13,-24-24 49</inkml:trace>
    </iact:actionData>
  </iact:action>
  <iact:action type="add" startTime="32904">
    <iact:property name="dataType"/>
    <iact:actionData xml:id="d2">
      <inkml:trace xmlns:inkml="http://www.w3.org/2003/InkML" xml:id="stk2" contextRef="#ctx0" brushRef="#br0">6986 4532 0,'118'0'191,"71"0"-186,0 0 4,47 0-2,-71 0-3,0-23 5,0 23-3,1 0 2,-1-24-1,-47 24 0,-24-24 0,24 1-1,-23 23 1,-1-24 1,-47 24-1,24 0 0,-47-23-1,-1-1 0,1 24 0,-1-24 1,1 1 1,-24-25 5,24 25-7,-24-1 1,0 1 0,0-1 1,0-47 4,0 24 2,0 23-6,0-23 0,0-24 0,0 48-4,0-24 4,0-1-2,-24 1 2,0-24-1,24-23 0,0 23-2,-23 0 2,-1 0 1,24 1-1,-47-25 1,47 48-1,-47 47-2,23-47 2,-23 23 1,23 1-1,-23-1 1,0 24-2,0-24-1,23 1 3,-47-24-2,1-1 3,-1 25-2,24-24 0,-48 47-2,48-24 3,-24 24-2,24 0 2,0 0 0,0 0-3,-1 0 5,1 0-5,24 0 4,-48 0-3,24 24 1,-1-24-1,-22 0 0,-25 0 1,24 23-1,24-23 3,-24 0-3,24 24 1,0-1 7,23 1-1,-23 0 0,0-1-5,23 1-1,-23-24-1,0 0 3,0 23-3,-24 25 0,24-1 0,-24-24 2,47 1 0,1-24-1,-1 0 2,1 47-6,23-23 4,-48-1 0,-22 1 1,46 0-1,0 23 1,-23-24-4,24-23 3,-1 24 7,0 0-5,1-1-2,-1 1-2,-23-1 2,47 1 0,-24 0 6,24-1 1,0 25 21,0-1-28,-23 0 0,-1 0 1,24-23-1,-24-1 0,1 25 0,23-1-1,-24-24 1,24 1-1,0 0 3,0-1-1,24-23 17,-1 24 9,-23-1-26,0 1 1,0 0-2,0-1 0,0 1 7,24-1-7,0-23 13,-24 24-12,23 0 17,1-1-10,0 1 5,-24-1-13,23 1 8,1 0-8,-24-1 12,23-23-12,1 0 20,0 24-12,-24 0-9,47-1 8,-24-23-5,1 0 3,0 24-5,-24-1 0,23-23 33,1 0-25,-24 24-9,23-24 0,-23 24 17,24-24-4,0 23 3,-24 1-15,23-24 7,1 23-8,-1-23 14,1 0 91,0 24-21</inkml:trace>
    </iact:actionData>
  </iact:action>
  <iact:action type="add" startTime="37365">
    <iact:property name="dataType"/>
    <iact:actionData xml:id="d3">
      <inkml:trace xmlns:inkml="http://www.w3.org/2003/InkML" xml:id="stk3" contextRef="#ctx0" brushRef="#br0">4626 7318 0,'47'0'222,"95"0"-216,-24 23 1,0-23 1,47 24 0,47-1-1,-46 1 0,-48 0-1,-24-24-1,-23 23 4,-48-23-2,25 0 0,-25 0 0,1 0 5,-1 0-4,1-23 13,0-1-8,-1 24-5,-23-24-2,47 1 2,-23-1-1,-24 1-2,24-48 2,-1 47 1,1 1 0,23-25-2,-23 1 0,-1 24 1,24-25 1,-23-22-1,23 46 0,-47 0 0,0 1 0,0-1-2,24 1 2,-1-1 6,1 0-4,-24 1 4,0-1-5,0 1-2,0-1 8,0 0-8,-24 1 8,1-1-6,-1 0 0,1 24-1,-1-23-3,0-24 3,1-1 2,-24 25-2,23-24 0,-23-1 0,23-22-2,-47 22 2,48-22 1,-24 22-2,-24 1 3,0 0-2,47 0-1,-23 47 0,0 0 0,23-24 5,1 24-4,-24-23 1,-1 23-3,1 0 0,-24 0 1,48 0 2,-24 0-1,23 0-2,-23 0 2,0 0 1,23 23-1,0-23 1,1 0-1,-24 24 0,23-24-2,0 0 2,1 0 1,-24 0-1,-24 0 0,47 23-1,-23-23 1,-24 24-1,48 0 9,23-1-8,-24-23 0,0 0-1,1 24 1,23-1 1,-24-23 0,24 24 4,-23 0 2,-1-1-6,24 1-1,-24-1 0,24 1-2,-23 0 17,-1 23-15,1-24 0,-1 25-1,24-1 1,-24 24 6,24-48-4,0 1-3,-23 23 1,-1-23 2,1 23 0,-1 0-3,0 24 1,24-24-2,-23 0 2,-1 24-2,1 0 1,23-24 1,0-23 2,-24 23-4,24-23 9,0-1-6,24-23-1,-24 24 1,0-1-4,23 1 4,-23 0 5,0-1-6,24 1 2,-24-1-3,0 1 15,23-24-1,1 0 14,0 0-6,-24-24-1,0 1-5,23 23-15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4902">
    <iact:property name="dataType"/>
    <iact:actionData xml:id="d0">
      <inkml:trace xmlns:inkml="http://www.w3.org/2003/InkML" xml:id="stk0" contextRef="#ctx0" brushRef="#br0">11517 8805 0,'307'0'224,"-142"-24"-216,-23 24 0,-24-23-1,0-1-1,-47 0-1,23 24 3,-47-23 0,-47-1-2,48 1 0,22-25-1,1 1 4,-24-24-2,71-23 1,-23 0-2,-1-1 0,1-23 1,-1-24 0,-23 48 1,-24 0-1,-23-1-2,-1 24 2,-23-23-1,0 47 3,0-24-2,0 0 0,0 0-1,0-23 0,-23 23 2,-1-23-1,0 23-1,-23-24 3,0 48-2,23-24-1,-23 0 0,47 24 2,-47 24-1,23-1 0,1 24 1,-48 0 10,24 0-4,0 0-8,-1 0 2,1 24-1,-24-24 0,48 23 1,-48-23-1,0 24 0,-23-1-2,-1 25 3,1-25-1,0 25 1,-1-1-1,1-24-2,-24 48 2,47-47 1,0-1-1,24 1 0,23 0 0,24 23-2,-23-47 2,-24 47 1,23 0-1,24 0 1,-24 24-2,-23 0 0,24 0 1,-25-48-1,-22 48 1,22 0 2,25-24-2,-1 1-2,1-25 2,-1 24 1,24 1 2,0-25-4,0 24 1,-24 24-3,24-47 5,0 47-3,0-24 1,24 0 0,-24 0-1,0 24 1,24-47 0,-24-1 6,23-23-5,1 0-2,-1 0 16,-23 48-3</inkml:trace>
    </iact:actionData>
  </iact:action>
  <iact:action type="add" startTime="16984">
    <iact:property name="dataType"/>
    <iact:actionData xml:id="d1">
      <inkml:trace xmlns:inkml="http://www.w3.org/2003/InkML" xml:id="stk1" contextRef="#ctx0" brushRef="#br0">14066 4981 0,'24'0'196,"141"23"-191,-47 1 4,-24-24-1,72 23-1,-48 1-1,-24-24-1,48 0 4,-48 0-3,0 0-1,24 0 4,-70 0-3,46 0 0,0-24 1,1 24 3,-24-23-2,23-1-3,0 1 4,1-25-3,46 25 0,-93-24-1,22 23 4,1 0-3,-24-23 1,1 0 0,-25 0-2,1 0 3,-1-24 0,25 0-1,-25 0-2,24 0 2,1 24-1,-1-24 3,-23 0-2,-1 1 0,1 46-2,-24-47 3,0 24-2,0 0 8,0 23-7,-24 24 0,-23-47 0,23 0 0,-47-48 1,24 48-1,-24-24 0,24 24-1,-47 0 1,23 0 0,0-1 0,-23 1 0,23 24 0,-118-25-2,118 25 2,-70-1 1,23 24-1,0-47 1,-24 23-3,48 24 2,23 0 0,24 0 3,-24 0-2,0 48-2,48-1 1,-25 0-3,1-23 4,-24-1-1,24 1-1,-24 23 2,1 0-1,-1 0-1,0 1 0,24-1 0,-24 0 2,47-47 0,1 24-1,-1-1-1,1-23 7,23 24-6,0 0 2,0-1 3,0 24-5,-24 1 1,24-1-1,-24 24 0,-23 23-1,24 0 1,-25 1 0,48-1 0,-23-23 0,23 0 0,0 0-2,0 0 3,0-1-2,-24 1 3,24 0-2,0-47-1,0 23 1,0-24 0,24 1-1,-24 23 2,23-23 0,-23-1-2,24 25-1,-24-1 3,24-23-2,-1-1 2,1 1 1,-24-1-4,23-23 16,1 0 8,0-23-7,-24-1-9</inkml:trace>
    </iact:actionData>
  </iact:action>
  <iact:action type="add" startTime="19298">
    <iact:property name="dataType"/>
    <iact:actionData xml:id="d2">
      <inkml:trace xmlns:inkml="http://www.w3.org/2003/InkML" xml:id="stk2" contextRef="#ctx0" brushRef="#br0">22751 5311 0,'24'0'231,"70"0"-224,-23 0 2,0-23-3,0 23 3,47 0-3,-24-24 1,24 24-2,-24-24 4,72 1-3,-48-1 0,23 24 2,-23 0-2,0-23 0,-23 23 0,-1 0 3,0-24-2,-23 24 0,24 0 0,-48 0-1,0 0 0,-23 0 2,-1-24-1,1 24 14,-1 0 0,-46 0 60</inkml:trace>
    </iact:actionData>
  </iact:action>
  <iact:action type="add" startTime="21241">
    <iact:property name="dataType"/>
    <iact:actionData xml:id="d3">
      <inkml:trace xmlns:inkml="http://www.w3.org/2003/InkML" xml:id="stk3" contextRef="#ctx0" brushRef="#br0">17040 8427 0,'24'95'213,"-1"23"-206,1 23 1,-24-46-1,47 93 1,-23-69-4,-1-1 2,1-24 2,-1-23-2,1 0 2,-24-48-1,24 24 0,-1-23-1,1 0 1,-1 23 0,25 24-1,22-24 3,-22 24-4,22-48 3,-22 25-1,-1-25 0,24 1 0,-1-1 0,-22-23-1,22 0 1,1 0-1,-24 0 3,48 0-3,-1 0 2,-70 0-2,47 0 0,-24 0 1,-24 0 0,1 0 1,0 0-1,-1 0 6,1 0-6,-1-23 0,1-1 7,-24 1-6,24 23-3,-24-48 1,23 1 3,1 23-1,-1-23-2,1-24-1,0 48 3,-24-48-2,23 24 2,1 0-1,-24 23 0,0 0-2,0 1 4,0-1-2,0 1 0,0-25 6,0 1-7,0 24 1,-24-25 0,24-22 1,-23 46-1,-1-47 0,0 24-2,24 23 4,-23 1-2,-1-1 0,-23 0 1,47 1-1,-71-24-2,24-1 1,23 25 2,-23-1-2,-24-23 4,24 23-7,0 1 5,0-1-1,-24 1 1,47-1-1,1 24 0,-24 0-2,-1-24 2,-22 24 1,-1 0-1,24 0 1,-24-23-2,0 23-1,-23 0 3,70-24-1,-47 24 0,48 0 1,-1 0-1,0 0 6,1 0-7,46 0 29,1 0-14,0 0-8</inkml:trace>
    </iact:actionData>
  </iact:action>
  <iact:action type="add" startTime="35038">
    <iact:property name="dataType"/>
    <iact:actionData xml:id="d4">
      <inkml:trace xmlns:inkml="http://www.w3.org/2003/InkML" xml:id="stk4" contextRef="#ctx0" brushRef="#br0">14255 5217 0,'47'0'224,"0"0"-216,24 0 0,24 0-2,-25 23 2,25-23-1,-1 0 0,-23 0 0,0 0-3,23-23 2,-23-1 2,23 24 0,-46 0-1,22-23-2,1-1 2,0 24 0,-47 0 0,46 0 2,-22 0-3,-25 0 0,48 0 0,-47 0 9,-1 0-7,1 0 8,-24-24-12,23 24 46,1-23-31,0-1 3,-1 0-13,1 1-1,23-1-2,0 1 0,0-25-2,24 1 6,-47-24-2,47 1-2,-24 46-3,0-47 6,0 0-2,-23 1-2,-1 46 4,-23-23-4,0 0 2,0-1 0,0 1-1,0 0 3,24 0-2,-24-24 0,24 0-1,-1 0 0,-23 0 2,24 1-1,-24-1 1,0 24-2,-24-24 1,1 24-2,23 23 2,-24 0 2,0 1-2,1 23-1,23-24 1,-24 24-1,1-24 1,-1 1 1,-23-1 0,23 1 0,1 23-3,-25-24 0,25 0 3,-1 1 0,1 23-3,-25 0 4,25 0-4,-1-24 2,-23 24 1,0 0-1,-24 0 0,0 0 1,24 0-4,-24 0 3,24 0 2,0 0-2,-24 0-1,24 24 1,23-24 0,-23 0-1,0 0 8,0 0-6,23 0-3,0 23 3,1-23-2,-24 24 8,-1-24-7,25 24 2,-24-1-3,-1-23 0,48 47 2,-23-23-2,-1 0 2,-23-1-1,23 25-1,-23-48 3,0 23-2,47 1 8,-24-24-9,24 23 1,-23 1-1,-1-24 1,1 47 1,-1-23-2,0-1 1,1-23-1,-48 24 2,71 23 0,-71 0 1,24-23-4,0 23-1,0 0 6,47-23-5,-24-24 2,0 0 0,24 24-3,0-1 12,0 1-9,-47 47 13,24-71-14,-1 47 1,24-24 1,-47 1 0,47 0-1,-24-1-1,1 1-1,23 0 2,0-1 8,0 1 5,0-1 3,0 1-16,0 0 5,0-1-5,0 1 6,0-1-6,0 1 1,0 23-2,0 0 1,0-23 1,0 0-1,23-1 0,1-23 13,-24 47-13,0-23 0,23 0 1,-23-1-4,24 1 4,0-1-1,-24 1 1,0 0-1,0-1 6,23 1 0,1-24 11,-24-24 64,23 24-64</inkml:trace>
    </iact:actionData>
  </iact:action>
  <iact:action type="add" startTime="38780">
    <iact:property name="dataType"/>
    <iact:actionData xml:id="d5">
      <inkml:trace xmlns:inkml="http://www.w3.org/2003/InkML" xml:id="stk5" contextRef="#ctx0" brushRef="#br0">15199 9655 0,'24'0'189,"94"0"-182,-24 0 0,0 0 0,1 23 0,-24-23 1,-1 24-1,-22-24-1,-25 0 0,24 0 1,-23 0 0,0 0 13,-1 0-13,1-24 7,23 24-7,-23-23-1,-1-1 2,1 24-1,-24-24 1,0 1-1,0-1 0,0 1-2,23 23 3,-23-24-2,24 24 2,0 0-1,-24-24 6,0-23-7,47 0 18,-47 23-18,23-23 0,1 24 0,0-48 2,46 24-1,-46-24 1,0 23-1,23 25-1,0-24-1,-23 23 4,-24 0-2,0 1 7,0-1-2,0 1-4,0-1 12,0 0-13,0 1 0,-24-24 0,24 23 1,0-23-1,0-24 0,0 47-1,0-46 0,-24-1 2,24 24-1,0-1-1,-23-22 2,-1 22 5,24 25 1,-23 23-7,-1 0 0,-23 0 13,23 0-12,-23 0 5,23 0-7,1 0 2,-24 0-1,23 0 7,-23 0-7,23 0 0,-23 0 0,23 0-1,1 0 2,-24 0-1,47 23-2,-24 1 2,0-24 0,1 0 1,23 24-1,-24-1 1,-23-23-3,23 0 10,-23 24-8,24-1 1,-1-23-2,0 24-1,1 0 3,23-1 5,0 1-5,-24-24 0,24 23 4,-23 1-4,23 0-1,0-1 0,0 1 0,-24-24-2,0 23 3,1 25-1,23-25 6,0 1-5,0-1-3,0 1 18,0 0-9,-24-24-1,1 70-7,23-46 3,-48 47 0,1 0-5,24-1 2,23-22 2,0-25-1,-24 25 6,24-25 0,0 1 16,0 23-16,0 0 0,0-23-5,0 23 1,0 0-5,0 0 3,0-23 1,0 23-1,0-23 13,0-1 14,24 1-27,-1 0 1,-23 23-2,24-47 2,-1 23 12,1-23 14,0 0 31,-1 0-23,-23-23 95,0-1-108,24 24-22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8761">
    <iact:property name="dataType"/>
    <iact:actionData xml:id="d0">
      <inkml:trace xmlns:inkml="http://www.w3.org/2003/InkML" xml:id="stk0" contextRef="#ctx0" brushRef="#br0">9535 8026 0,'0'71'208,"47"47"-203,-23 23 3,-1-23 2,48 24-3,-71-24-1,47 24 3,-47-24-5,24-24 3,-24-47-1,24 24 2,-1 0-3,1 0 1,-1 23 1,1-47 0,0 48 2,-1-1-2,-23 1-1,24-25 0,-24-22 2,23 46-3,1 1 4,0-25-3,-24-22 2,23 22-3,-23-46 3,24 0-1,-1 23-1,1 0 3,-24-23-4,24 46 1,-24 1 1,23 0 0,1 0 2,-1 0-2,1-24-2,0 24 3,-1-24-1,1 24 0,-24-48 0,23 25 1,-23-1-3,0-24 2,24 48 0,-24-24 1,0-23-1,0 23 0,0 24-1,0-47 0,0 23 1,0 24 1,24-24 5,-24-23 0,0-1-5,0 24-1,0 24 1,0 47-3,0-23 3,0 23-1,23 47-1,-23-47 2,0 24-1,0-95 1,0 47-3,0-47 2,0-23 1,0 23-2,24 0 8,-24 1-7,0-1 0,0 71 0,0-24 0,0 1 2,0-24-2,0-24-1,0 0-2,0-23 4,0-1 12,0 1 36,0-48 0,0 1-49,0-1 7,0 0-7,0 1 20,0-1-5,-24 24 20,1 0-36,23 24 8,-24-1 0,0 1-1,24 0 1,-23 46-1,-1-46-4,1 70-1,-1 1-2,-23 47-2,-24-24 6,24 23-5,23-23 4,1-47-3,-1 0 0,0-24 0,24 0 10,-23-70 135,-1-1-90,24 0-54,0 1 15,0-1-3,0 1-4,0-1 13,0 0-23,0 1 13,0-1-7,0 1 2,0-1 7,0 0 8,0 1 1,0 46 33,24 1-26</inkml:trace>
    </iact:actionData>
  </iact:action>
  <iact:action type="add" startTime="12323">
    <iact:property name="dataType"/>
    <iact:actionData xml:id="d1">
      <inkml:trace xmlns:inkml="http://www.w3.org/2003/InkML" xml:id="stk1" contextRef="#ctx0" brushRef="#br0">12320 6987 0,'0'71'213,"23"47"-206,1 0-1,-24-24 1,24 25 1,-1-25-1,1 0 1,-24 1-3,0-48 2,23 47 0,-23-46 1,0 22-1,24-22 0,-24-25-2,0 24 2,0-23 0,0 0 2,0-1-2,0 1 0,0 23-2,0-23 2,0-1 0,0 1 1,0 0-1,0 23 0,0-24-1,0 48 1,0-47 0,0 23-1,0 24 3,0-24-2,0 24-2,0 0 2,0-24 0,0 0 0,0 0 1,0 0-1,24-23-1,-24 23 1,0 1 0,0 22 0,0-46 1,0 23-3,0-23 2,0 47 0,0-24 0,0 0 1,0 0-1,0 24 0,0-47-1,0 23 0,0 0 3,0 0-3,0 0 1,0 1 0,0 23-1,0 23 1,23-23 1,-23-24-1,0 24 0,24-24 0,-24 0-1,0 24 1,23-24 0,-23 0 1,0 1-1,0-1 0,0 0-2,0 0 3,0 24-1,0-47 0,0 23-1,0-23 2,0 23-2,24 0 1,0 0 1,-24 24-2,23-24 2,-23 0-2,0 24 0,0-24 2,0 1-1,24 22 1,-24 1-2,0 0 0,23-24 0,-23 24 2,0-24 0,0-23-1,0 23 0,0-23-2,24 23 1,-24 0 3,0-23-2,0 23 0,0 0-2,0 0 2,0 24 0,0-24 1,0 1-1,24 23 1,-24-24-4,0 24 3,0-1 1,0 1-1,0-24 1,0 1-1,-24 22-2,24-22 3,0 46-1,0-23 0,0-24 0,-24 0 1,24 1-3,0-72 23</inkml:trace>
    </iact:actionData>
  </iact:action>
  <iact:action type="add" startTime="14623">
    <iact:property name="dataType"/>
    <iact:actionData xml:id="d2">
      <inkml:trace xmlns:inkml="http://www.w3.org/2003/InkML" xml:id="stk2" contextRef="#ctx0" brushRef="#br0">9087 6043 0,'0'118'207,"0"47"-199,0 24 1,0 24-6,-24-95 4,24 47 0,0-47 1,0 0 0,24 23-1,-1 25-1,1-48 0,23 47 1,24-23 0,0-1 0,23 1 0,0-48 1,48 48-2,0-24 0,-24 0 3,23-71-2,24 48 0,-23-48-2,-24 0 2,24 24 1,23-24-1,-24-23 4,25-1-5,-1 48 1,-47-47-5,47-24 6,0 23 3,-47-23-9,0 0 6,0 0 0,-23 0-3,-1 0 3,-23-23-1,0-1 1,-24-23-1,94 0-1,-93-1 0,22 1 1,-22 24 0,46-72 1,-23 1-1,94-95-3,-94 142 5,0-71-4,-1 23 4,48-46-1,0-1-2,-47 48 0,0-24 1,23 23 1,-46 1-2,-1-48 2,-24 48-2,1 23 0,0 0 2,-24-71-2,0 48 2,-24 23-1,0-70 0,-46-25-1,22 1 1,-22-118 0,22 70 1,1 48-1,0-71-1,-47 24-1,-1-1 2,24 71 2,-23 1-2,-48-1 0,24 1-2,0-1 2,-23 24 1,46 23-1,25 25 1,-72-72-1,0 24-3,48-24 3,0 72 2,23 22-2,0-22 0,24 46 1,-24-23-4,0-1 3,0 48 1,24-23-1,0 23 1,-24-47-2,24 47 0,23-24 1,-46 0 0,22 24 1,1 0-1,0 0-2,-24 0 3,48 0-1,-25 0 0,25 0 0,-24 0 1,-1 24-2,-22 0 0,46-1 1,-23 1 1,0-24-1,-1 23 1,1 1-4,24-24 3,-1 0 1,-23 24-1,0 23 0,-24-23 2,24-1-5,23 1 3,-23-1 0,23 48 1,-47-24-1,24-23 0,-24 23-2,48-23 1,-1 23 3,1 0-2,-48 48 1,0-25-3,0 48 1,24-70 2,-24 70 0,0-71-1,48 0-2,-24 24 4,23-47-3,24-1 3,0 1-2,0-1 0,0 1-2,0 23 3,0 24-2,0 23 1,0 1 0,0-24 0,0-24 1,-24 24-4,24-24 3,0 0 0,0 24 1,0 0-1,24 0 1,-24-48 4,24 1-5,-24 23 0,0 24 1,23 0-1,1-24-2,-24 47 3,23-46-1,-23-1 0,0 24 1,0-24-2,0-24 1,0 25-1,24-25 1,-24 1 1,0-1-1,24 25-1,-24 22 0,0-22 0,0-25 2,0 48 0,0-47 0,0-1-2,0 1 7,23-1 8,-23 25 27,0-1-32,0-23-9,-23-24-1,23 23 2,0 1-4,0-1 10,-24-23 63,0-23-51,24-1-18,-23 24 13,23-23-1,0-1 3,0 0 3,0 1-19,0-1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1415">
    <iact:property name="dataType"/>
    <iact:actionData xml:id="d0">
      <inkml:trace xmlns:inkml="http://www.w3.org/2003/InkML" xml:id="stk0" contextRef="#ctx0" brushRef="#br0">27424 4485 0,'24'-47'245,"-24"23"-231,0-47-6,0 24-3,-24-24 4,24 0-2,0 24-1,0-24 2,0 24-1,-23-24-1,-1 1 1,24-1 0,-47 24 1,23 23-2,-23-47 2,23 24-3,-23 0 1,0-1 3,47 1-2,-71 0 0,0-24 0,24 24-1,0 23 1,23-46 3,-23 22-5,47 25 3,-47-1-3,0 1 4,47-25-3,-48 1 1,1 24 0,0-1 0,23-23-1,-46 0-1,22-1 4,1-23-2,0 48 0,47-1 0,-24-23 0,-23 47-1,24-24 2,-1 1-3,-23 23 2,23-47 2,-23 47-4,0-24 2,0 24 0,23 0 0,-47-24 1,24 1-2,0 23 0,-24-24 1,24 1 0,-24 23 1,24 0 0,-24 0-3,0 0 2,48 0-1,-48 0 2,0 0 0,24 0 0,0 0-3,23 0 1,-23 23 1,0-23 0,-1 24 1,25-24-1,-24 0 0,23 23-1,0-23 1,1 0 0,-1 24 3,1 0-3,-1-1 0,0-23-4,-46 24 3,-1-1 3,24 1-1,23 0-1,-23-1-1,23-23 0,24 24 1,0-1 6,0 1-6,0 23 15,0 1-16,0-1 2,0 0-1,0-23-1,0 23 0,0-24 2,0 1 5,24-24-7,-24 24 2,0-1 7,0 24-8,23-23-1,1 23 3,23 24-6,-23 0 8,-1-24-3,1 0-1,0 24 1,-1 0-2,1-24 0,-1 24 0,25 0 0,-25 0 2,24-48-2,1 48-1,22 0 2,-46-24 0,47 24 0,0-24 1,-24 0 0,24 24-2,-24-24 0,24 24 1,23-24 0,-47-23 1,0 23-1,24-23-2,-24-1 3,-47 1-2,48 0 0,-1-1 3,-24-23-2,25 24-2,22-1 3,-22-23-2,22 24 3,1 0-2,0-24-1,-24 23 1,24-23-1,-24 24 2,24-1-2,-24-23 2,24 0-1,0 0-2,0 0 3,-1 0-1,1 0 0,-24 0 1,24 0-1,0-23-3,-24 23 12,-23 0-9,0 0 0,-24-24 0,23 1 5,1-1 2,-24 0-6,23 24 4,-23-23-4,24-24-1,-24 23 1,0-23-1,24 47 0,-24-71-2,23 24 2,1 0 6,-1-24-4,-23 47-4,24-23 2,-24 23 2,24 1 4,-24-1-6,0 0 14,0 1-9,0-1-4,0 1 12,-24 23 28,0-24 17,1 24 38,23 24-88,-24-1-10</inkml:trace>
    </iact:actionData>
  </iact:action>
  <iact:action type="add" startTime="28792">
    <iact:property name="dataType"/>
    <iact:actionData xml:id="d1">
      <inkml:trace xmlns:inkml="http://www.w3.org/2003/InkML" xml:id="stk1" contextRef="#ctx0" brushRef="#br0">26126 13290 0,'-47'0'214,"-48"0"-209,25 0 1,-25 0 2,72 0 1,-48 0-2,-24 0-1,48 0-1,-24 24 3,24-1-1,24-23-1,-25 24 1,25-1 0,-1 1 0,-23 0 0,0-1 0,23 1 0,1-1 13,23 25-13,-48-25 1,25 1-1,23 47-1,-24-24 1,1-24-1,23 1 2,-24 0-1,24-1 0,24 1 13,-24 0-13,0 23 20,-24 47-20,0 1 1,1-25-1,-1 25 1,-23-24-3,23-1 2,24-46 0,0 23 1,0-23-1,0-1 0,0 1-1,0 0 0,24-1 2,-24 25-1,0-1 0,24-24-2,-24 48 3,0 0-1,0-24 0,23 0 1,1 24-1,-1-24 6,1-47 0,0 0 1,-1 0 0,-23 24-7,24 0 0,-1-1 6,1 1-7,0-1 3,-1 1-3,24 0 1,-23 23 0,47-24 0,0-23 0,-24 0 1,-47 24 1,71-24-3,-71 24 2,47-24-2,0 23 1,0-23-1,48 24 1,-1-24 0,0 23 0,-23-23-1,24 0-1,-1 0 2,-23 0 1,-24 0 0,47-23-2,-23-1 0,0 1 2,-24-1-1,48-23 0,-1 23 0,-23-23 0,0 23 1,23-23-4,-47 24 3,24-1 1,-24 0-1,-23-23 1,0 47-4,-24-23 4,23 23-1,1-24-1,-24 0 3,0 1-2,23 23-1,1-24 0,23-23 1,0 0 1,-23 0 0,0 47-1,-1-48-1,1 1 0,-1 0 1,1-24 0,-24 24 1,0 23-1,0-23 6,0 23-6,0-46 5,-24 46-3,1-23-2,23 0 0,0 23 6,0 0-5,-24 1-1,1-1-1,-1-23 1,0 23 7,-23 1-6,24-24-1,-1-1 4,-23 1-3,0 24 0,23-25-1,24-23-1,-47 24 1,0 24 0,23-1-1,0-23 3,1 23-2,-1-23-3,-23 47 4,23-24-2,1 1 9,-1 23-8,24-24-1,-24 24 1,-46-23 0,46-48 1,-47 24 0,0 23-2,1 0 1,-1-23-1,24 24 1,-1-1 4,1 0-5,24 1 1,-1 23-1,0-24 1,1 24-1,-1 0 14,-23 0-6,23 0 0,1-23-5,-1 23-4,1-24 2,-1 24 0,0 0-1,1 0 22,-1 0-14,1 0 13,-1 0-21,0-24 1,1 24 0,-1 0 1,1 0-1,-1 0-1,0 0 9,1 0-8,-1-23 19,1 23 2,-25 0-7,25 0-14,-1 0 1,1 0-2,-1 0 0,0 0 1,1 0 1,-1 0 0,1 23 10,-1-23-4,0 0 1,1 0 26,-1 0 49,24 24-40,-23-24-8,-1 0-35,24 24 336,-24-24-259,1 0-78,-1 0 18,1 0-5,-1 0-13,0 0 35,24 23-13,-23-23 43,-1 24-52,1-24-10,-25 0 5,48 23-1,-23-23-7,-1 0 2,1 0 32,23 24 31,0 23-44,0 0 8,0-23-23,0 0-5,0-1 8,23 1-8,1-1 19,-1 1-12,1 0 27,-24-1-26,0 1-9,0-1 15,24-23-14,-24 24 15,0 0 38,0-1-53,23-23 65,1 0-33,-1 0-32,-23-23 6,24 23-5</inkml:trace>
    </iact:actionData>
  </iact:action>
  <iact:action type="add" startTime="37088">
    <iact:property name="dataType"/>
    <iact:actionData xml:id="d2">
      <inkml:trace xmlns:inkml="http://www.w3.org/2003/InkML" xml:id="stk2" contextRef="#ctx0" brushRef="#br0">27094 4249 0,'23'0'265,"1"-47"-256,23 23-3,0-23 1,1-24 1,22-23-1,48-24 0,-47 23-2,24 1 2,23-24 0,-48 23 1,1 24 0,-24 1-2,1-1 0,-48 47 1,0 1-1,0-1 1,23 24 2,-23-24-2,0 1-1,0-1 0,24 24 4,-24-23-5,23-25 4,1 1-4,-24 0 7,0 23-4,24 1 4,-24-1 17,0 48 61,-24-1-60,24 1-17,0 0-4,0-1-6,0 24 6,0-23-4,0 23 3</inkml:trace>
    </iact:actionData>
  </iact:action>
  <iact:action type="add" startTime="43613">
    <iact:property name="dataType"/>
    <iact:actionData xml:id="d3">
      <inkml:trace xmlns:inkml="http://www.w3.org/2003/InkML" xml:id="stk3" contextRef="#ctx0" brushRef="#br0">26952 12771 0,'-47'47'225,"0"0"-218,23 0-2,-23-23 5,23-24-3,24 23 0,-47 1-3,0 23 3,-24-23 0,47 23 1,-46 24-1,-1 0 0,0 23-3,24-23 4,0-24 0,23 0-2,0-23 2,24 0-1,0-1-2,0 1 30,-47 47-28,24-71 0,-1 47 0,0 0 0,1 0 1,-1-23-1,1 0-1,23-1 41,0-46 15,0-1-27</inkml:trace>
    </iact:actionData>
  </iact:action>
  <iact:action type="add" startTime="45992">
    <iact:property name="dataType"/>
    <iact:actionData xml:id="d4">
      <inkml:trace xmlns:inkml="http://www.w3.org/2003/InkML" xml:id="stk4" contextRef="#ctx0" brushRef="#br0">26008 13762 0,'0'24'297,"0"-1"-289,24 1 0,-24 23 4,0-23 2,23-24-6,1 0 10,-24 23 170,23-23-154,1 24 1,0-48 79,-1 24-87,1-23-13,-24-1 11,23 24-18,1 0 15,0 0 17,-1 0 3,-23-23-13,24-1-1,-1 0-6,1 24 17</inkml:trace>
    </iact:actionData>
  </iact:action>
  <iact:action type="add" startTime="54235">
    <iact:property name="dataType"/>
    <iact:actionData xml:id="d5">
      <inkml:trace xmlns:inkml="http://www.w3.org/2003/InkML" xml:id="stk5" contextRef="#ctx0" brushRef="#br0">10668 15769 0,'189'0'174,"117"0"-168,-22 0 1,22 0 1,48 0 0,-47 0-2,-71 0 1,0 0 0,0 0-1,-71 0 2,48 0-1,-24 23 0,-71-23-2,47 0 2,0 0 1,-47 0 0,0 0-1,-24 0 0,24 0-2,-23 0 2,-1 0 1,-23 0 0,0 0-1,-24 0 0,-23 0-2,23 0 2,-24 0 0,1 0 47</inkml:trace>
    </iact:actionData>
  </iact:action>
  <iact:action type="add" startTime="55482">
    <iact:property name="dataType"/>
    <iact:actionData xml:id="d6">
      <inkml:trace xmlns:inkml="http://www.w3.org/2003/InkML" xml:id="stk6" contextRef="#ctx0" brushRef="#br0">16733 15674 0,'142'0'203,"94"0"-196,47 0 0,-47 0 2,71 0-3,-71 0 1,71 0-1,-24 0 1,0 0-1,-94 0 2,-24 0-1,71 0 0,0 24-1,-71-24 0,48 23 2,-48-23-2,-24 0 1,25 0 0,-25 0 0,-23 0-1,-23-23 1,-25-1 1,25 24-1,-24 0 0,-24 0-1,24 0 1,-1 0-1,25 0 3,-24 0-2,23 0 0,0 0-1,48 0 0,-48 0 2,1 0-1,23 0 0,-71 0 0,24 0 2,-24-23-5,-23-1 14,-1 24-13,-23 24 26,24-24-17,47 0-7,-48 0 0,1 0 0,-1 0 1,1 0 0,0 0-1,-1 0-2,1 0 16,23-24-13,0 24 4,-23 0-4,-24-24-2,23 24 3,-23-23-2,24 23-1,-48 0 112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4832">
    <iact:property name="dataType"/>
    <iact:actionData xml:id="d0">
      <inkml:trace xmlns:inkml="http://www.w3.org/2003/InkML" xml:id="stk0" contextRef="#ctx0" brushRef="#br0">23766 7979 0,'47'23'213,"95"1"-205,-24 23-1,-24-23 0,48-1 1,23 1-4,-23-24 5,23 23-3,47-23 1,-23 0 0,47 0 0,-24 0 0,-23 0-2,24 0 2,-25-23 0,-93-1 1,-1-23 0,48 23-2,-48-23 1,-23 24-1,-47-1 1,-1-23 0,24 0 1,1-1-1,-25 1 0,24-47-1,1 23 0,-1-47 2,0-24 0,0 24-2,-23 47 1,23 1-2,-23-25 3,-24 24-1,0 24 1,0-24-2,0 48 0,0-24 1,0-1 0,-47-23 1,47 24-1,-71-47-2,47 23 3,-23 24-2,-24-24 1,24 24 1,-24 23 0,0 1-2,-23-25 0,-1 25 0,48-1 1,-24 1 2,-23 23-2,23 0-1,-47-48 0,0 48 1,0-23 1,-47 23-1,0 0 0,0 0 0,47 0-1,23 0 0,1 0 1,23 0 1,-23 23 0,23-23-2,-24 0 0,48 48 0,-47-25 2,23 1 0,0 23-1,0-23-2,24-1 3,-24 24-1,-23 1 1,23-1-1,24-24 0,-47 25-1,23 22 1,24 1 0,-71 47 0,23-47 0,-23 24 1,24 23-3,-24-48 1,23-22 2,48-1 0,24 0-1,-1-47-2,0 24 2,24-1 27,24 1-20,-24 23 0,0-23-6,0 23 0,24 24-4,-1 0 4,1-24 0,-1 24-2,1-1 2,0 1-2,-1 0 5,1-24-5,-1 24 0,1-47 7,0-1-7,-1 24 2,24 1 6,1-1-1,-25-24-8,24 1 4,24 0-2,0-24 0,0 23 1,0 1-2,-1 0 1,1-24-1,-24 23 2,48 1-2,-1-24 2,-23 0-1,0 23-2,0-23 3,23 0-1,0 0 0,-23 0 1,47 0-5,-23-23 5,46-1-2,-23 1 3,24-1-2,-24 0 0,-24 1-1,1-25 0,-48 25 2,-24-1-1,1 1 1,23 23-1,-47-24 5,24 24-6,-1-24 9,1-23 0,23 0-10,0 23 2,1-23 1,-25 0-2,1 23 3,23-46-3,0 22-1,24 1 3,-24 0 0,-23 23-1,-1-23 0,1 24-2,-24-1 2,0 0 1,24 1-1,-24-1 1,0 0 10,-48 24-11,48-23 2,-23 23 3,-1-24-5,24-23 0,-23 47 1,-1-47 0,24 0-2,-24 23 1,24 0-2,-23-23 3,23 24 5,-47-25 2,23 48 6,0 0-8,1-47-6,-1 24 0,-23-25 6,23 25-5,1-1 1,-48-23-4,0 23 2,24-23 1,0 0-2,-24 23 1,0-23 1,-23 23-4,-1-23 3,1 0 3,0 0-4,-1 23 1,-46-23 0,23 23 0,23 24-2,1-23 4,-24 23-3,47 0 2,47 0-2,-23 0-1,24 23 2,-1-23 7,0 0-7,24 24 7,0 0 9,0-1-5,0 1-11,-23-1 1,-24 25-2,-1-1 4,1 24-6,-24 23 3,1-23 1,46-24-1,-23-23 1,0 23-1,-1-23-1,48-1 0,-23-23 103</inkml:trace>
    </iact:actionData>
  </iact:action>
  <iact:action type="add" startTime="18152">
    <iact:property name="dataType"/>
    <iact:actionData xml:id="d1">
      <inkml:trace xmlns:inkml="http://www.w3.org/2003/InkML" xml:id="stk1" contextRef="#ctx0" brushRef="#br0">26598 10859 0,'-47'47'215,"0"47"-206,23-23-1,-47 47-3,48-24 1,-25 1 3,1 47-2,-24-1 0,48-94 1,23 71-2,0-23 1,0-1-1,0-47 0,0 48 1,0-24 1,23-24-2,1-23-1,0-1 3,-1 24-2,1 1 10,-1-25-6,1 1-5,23-1 1,24 25 1,-24-1 0,0-24 1,1-23-2,22 24 1,-22 0-1,-25-24-1,1 0 4,-1 23-4,25-23 3,-1 0-1,0 0 1,48 24-2,-25-24 2,25 0-1,-24 23 0,23-23-1,-23 24 1,23-24 0,-47 0 0,48 0 0,-1 0-1,-47 0 0,24 0 1,-24 0 0,1 0 6,-48-24-5,23 24-1,1-23 6,23-1-5,0-23-1,-23 23 1,23-46-3,-23 70 2,23-48 0,-24-22 1,25-25-2,-1 1 3,-47 46-5,47 1 3,-23-24 1,-24 24-1,23 0 1,1-24-1,-24 24-3,0 0 3,0-24 0,0 24 2,0 0-2,23-24-1,-23 0 1,0 47-1,0-23 0,-23 0 3,23 23 5,-24 1-9,1 23 3,-1-24 5,0 24 2,1 0-9,-24-24 8,23 1-6,0-1 0,-23 24-4,0 0 4,0 0 6,23 0-7,1-23 2,-48-1-5,0 24 4,47-24-1,-23 1 0,-47-1 0,47 24 1,-24-23-3,24-1 2,-1 24 0,25 0 0,-1 0 1,1 0-1,-1 0 5,0 0 2,-23 0 1,0 0-10,23 0 2,-23-24 1,-24 24-1,48 0 1,-48 0-2,0 0-1,24 0 2,-48 0 2,25 0-2,22 0 0,1 0-1,24 0 0,-1 0 2,0 0-1,24-23 8,-23 23-4,-1 0 151,48 0 44,-24-24-117,0 1-38,0-1-21,0 0-28,0 1 20,0-1 0,-24 24-1,24-23-8,-23-1-6,46 48 268</inkml:trace>
    </iact:actionData>
  </iact:action>
  <iact:action type="add" startTime="24116">
    <iact:property name="dataType"/>
    <iact:actionData xml:id="d2">
      <inkml:trace xmlns:inkml="http://www.w3.org/2003/InkML" xml:id="stk2" contextRef="#ctx0" brushRef="#br0">6231 15344 0,'189'0'204,"70"0"-197,72 0-1,-72 0 2,72 0-1,-72 0 0,72 0 1,-72 47-1,-46-24 0,70 25-2,0-1 2,-94-23 0,71 46 2,-24-46-2,0 0-2,0-24 2,-71 23 1,0 1-2,0 23 2,-47-47-1,24 24-2,-24-1 2,-47 1 1,23-24-1,-47 23 1,48-23-2,-25 0 0,-46 0 0,47 0 2,-24 0 0,-23 0 5,-1 0-6</inkml:trace>
    </iact:actionData>
  </iact:action>
  <iact:action type="add" startTime="27926">
    <iact:property name="dataType"/>
    <iact:actionData xml:id="d3">
      <inkml:trace xmlns:inkml="http://www.w3.org/2003/InkML" xml:id="stk3" contextRef="#ctx0" brushRef="#br0">6420 14848 0,'70'0'227,"25"0"-219,47 0-2,70 0 0,-47-24 2,-47 1 0,47 23-1,-47-47 1,-47 47-4,0-24 3,-24 0 1,-23 24 0,-1-23-3,1-1 4,-24 1 11,24-1 1,-1 0-9,-23 1 16,0-1-21,0-23 7,0 23-6,0-23 4,0 23 2,-23 24 0,23-23-6,-24 23 5,-23-24-6,23 1 7,-23 23-7,0 0 1,0-24-2,-1 0 1,-22 1 0,22-1 0,1 1 1,-47-25-4,23 25 4,24-24 0,-24 23-1,24 24 0,-24 0 0,24 0-1,0 0 0,-1 0 2,1 0-1,0-24 1,23 24-1,1 0-2,-1 0 9,-23 0-7,0 0 7,23 0-8,-23 0 9,23 0-8,1 0 1,-1 0-2,0 24 1,-23-24-2,24 24 3,-1-24 6,0 23 3,24 24-4,-23-47-7,23 48 15,0-25 1,0 1 5,0-1-6</inkml:trace>
    </iact:actionData>
  </iact:action>
  <iact:action type="add" startTime="33201">
    <iact:property name="dataType"/>
    <iact:actionData xml:id="d4">
      <inkml:trace xmlns:inkml="http://www.w3.org/2003/InkML" xml:id="stk4" contextRef="#ctx0" brushRef="#br0">7505 5760 0,'0'-95'188,"0"-23"-182,0-71 3,-23-23-2,-1 47 0,24-24-2,-23 24 2,-1-1 0,0 25 2,-23 46-2,24 1-1,-1-1 0,0 25 0,-23-1 1,0 24 2,0-1-2,47 25-2,-47-1 3,-1-23-1,1 0 0,24 23 0,-25 1 0,-22-1-1,-1 24 1,24-47 0,-24 23 1,0 0-1,-24 1 0,25 23-1,-1 0 0,0 0 1,24 0 1,-24 23-1,24-23 0,0 24 0,23 0-1,0-24 1,-23 23 1,0 1-1,0 0-1,-24 23-1,24 24 3,-71-1-1,23 1 1,48-24 0,0 1-2,23-25-1,1-23 3,-1 47-2,24-23 8,-23 0 3,23-1-12,-48 24 5,48 24-4,-47-24 2,24-23-4,-1 47 3,0-24-1,24 24 1,-23-24 2,23-23-3,0 23 0,0-23 8,0 23-7,23-24 1,1 25-1,0-1-3,-24 0 4,23 24-2,-23 0 3,24-1-2,-1-22-2,1 23 1,0-24 2,23 0-1,-24-23 1,1 23 0,23-24-3,24 1 2,0 23 3,23 24-3,-23-47 1,23 23-3,24 0 1,24 0 1,23 24-2,-70-24 1,70-47 3,0 24-1,48-1-2,-95-23-1,0 0 2,-24 0 2,0 0-2,-23 0 0,-24 0 0,-23 0-3,0 0 5,-1 0 4,-23-23-6,24 23 7,-24-24 0,23 24 6,1-23 2,-24-1 4,0 0 37,-24 48 33</inkml:trace>
    </iact:actionData>
  </iact:action>
  <iact:action type="add" startTime="36706">
    <iact:property name="dataType"/>
    <iact:actionData xml:id="d5">
      <inkml:trace xmlns:inkml="http://www.w3.org/2003/InkML" xml:id="stk5" contextRef="#ctx0" brushRef="#br0">7836 7483 0,'23'0'296,"48"47"-279,-71-23-11,47-1-1,1 1 5,-1 23 5,-24-47-9,1 24 0,0-1 0,23 1-1,0 0 5,-23-1-3,23 24-1,0-23-1,0-24 3,-47 24-1,47-24-1,-47 23 3,48-23-2,-25 24 5,1-24 1,-1 0-5,1 23-2,0-23 2,23 24-3,-24-24 4,48 24-1,-24-24-2,1 23 1,-1-23 6,-24 0 0,1 0-6,0 0 0,-1 0 35,1 0-36,-1 0 2,1 0-1,23 0 1,-23 0-1,-1 0-2,25-23 3,-48-1-1,23 24 2,1 0-4,-1-24 9,1 1-7,0 23 0,23-47 1,47-1-2,-23 25 0,0-48 1,23-23 0,1 46 0,-25-22 0,1 46 1,-24-23-2,-23 23 0,0-23 1,-1 23 0,1 24 0,-24-23 0,0-1 0,23 0-1,25-23 1,-25-24 1,1 48-1,23-48 1,-23 0-3,-1-23 1,1 47 2,-1 23 0,1-47 0,0 24-2,-24 23-1,0-23 2,0 0 0,0 23 1,0-47-1,0 24 0,-24 24 0,0-48-2,1 0 3,-1 0 0,-23 24 5,23 0-6,1 47 8,-24-24-6,23 24-3,-23-23 2,0 23-3,-1-24 6,25 24-3,-1-24 1,-23 1-4,23-1 0,1 24 3,-24-23 1,-24-1-3,47 24 1,-23 0-2,0-24 2,23 24 1,-23 0-2,23 0 2,-23 0 0,0 0-3,0 0 1,-24 0 2,-23-23-1,-1 23 1,24 0-1,1 0-2,-1 0 2,0 0 0,24 0 6,23 0-5,-23 0-2,23 23 2,24 1-1,-23-24 1,-1 0-1,1 0 0,-1 0 5,-23 0-4,23 47-1,-23-23 1,-24 47-2,-23-24-1,23 24 2,-47-48 0,47-23 2,-47 0-2,47 0-2,48 24 2,-1 70 1,24-70-2,-23-24 3,-1 0-3,24-24 0,-24 1 9,1 23-2,-1 0-5,1 0-2,-25 23 0,25 1 1,23-1 1,-24 1-1,1 47 6,-25-24-7,48-23 2,-23 23 0,-24 0-2,47-23 2,-24-24-2,24 23 0,0 1 1,-24 23 14,24 0-15,-23-23 10,23 0-9,0-1 6,0 24-8,-24-47 3,24 48-1,0-25 1,-23 1-1,23-1-1,-24 1 0,24 23 2,-24-23-2,24-1 2,0 1 2,-23 23-4,23-23 8,0-1-7,0 25 4,0-25 3,0 1-6,0-1-2,0 1 1,0 0 7,0-1-8,0 1 2,0 0-1,0-1 1,0 1-2,0-1-1,23 1 2,1 0 8,-24-1-8,24 1 27,-1-24-13,-23-24 117,24 1-111</inkml:trace>
    </iact:actionData>
  </iact:action>
  <iact:action type="add" startTime="41714">
    <iact:property name="dataType"/>
    <iact:actionData xml:id="d6">
      <inkml:trace xmlns:inkml="http://www.w3.org/2003/InkML" xml:id="stk6" contextRef="#ctx0" brushRef="#br0">14255 6444 0,'-47'-23'206,"-48"-48"-198,-46-24 1,23 25-5,-24-25 3,-23 48 0,23-47 0,1 70 0,-72-23 1,48-24 0,0 47-4,0 1 4,47-1-1,23 24 0,1 0 0,23 0 0,0 24 0,24-24-1,0 23 0,0 1 8,23 23-6,24-23-1,0-1-1,-23 1 1,-25 0 1,25 23 0,-1 24-4,-23 23 3,0-23 0,23-48 2,1 72-4,-25-1 3,48 1-1,-23-1-1,23 1 1,0-25 1,0 1-2,0 0 3,23 0-5,1-48 4,-24 25-2,0 22 2,24-46 0,-1 47-1,1 0-1,-1-1 0,1-22 2,23 23-2,0-1 1,1 1 1,-25 0-2,24-24 1,24 24 0,0 0 1,0 0-1,23-1 0,24 25-1,-23-24 0,46 0 1,-46-24 0,70 47 2,-24-47-2,-46 48-2,46-48 2,-23-23 1,-23-1-1,46 24 0,-23-47-2,-47 24 3,0 0-2,0-24 2,-24 0-1,24 0 0,-48 0-2,25 0 4,-25 0 4,1 0-7,-1 0 3,-23-24-4,24 0 2,0 24 0,-24-23 0,23 23 1,-23-47 0,0 23 4,24-23-5,-1 23 0,25-23 1,-1 0-1,24-24-2,-1 0 3,1 0-2,0 0 2,-24 24-1,24-24 1,-24 1-4,-47 22 4,24 25-1,-24-1 0,0 1 0,0-1 7,0-47-8,0 48 4,0-95-3,0 47 0,0-24-1,0 24 1,0-23-2,-24 23 3,1 0-1,-1 24 1,24 0-5,-24-24 5,1 24 0,23 0-2,-24 23 2,1 1-1,-1-1 5,0 0-5,-23 1 7,0 23-1,0-47-5,23 23-2,1 0 2,-25 1-1,1-1 2,0-23-2,0 23-3,23 24 3,1-23 1,-1 23 4,0 0-5,24-24 28,-23 0-6,-1 24-9,1-23 7,-1 23-12,0 0-9,1 0 8,-24-24-7,47 1-1,-48-1 3,25 24-3,-1 0 8,24-24-8,-23 24 2,-1 0 13,24-23 64,24 23-52,-1 0 9,-23 23-14,24-23-16,-1 24-4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1694">
    <iact:property name="dataType"/>
    <iact:actionData xml:id="d0">
      <inkml:trace xmlns:inkml="http://www.w3.org/2003/InkML" xml:id="stk0" contextRef="#ctx0" brushRef="#br0">15978 16689 0,'71'0'230,"-1"0"-222,48 0 0,-23 0-1,-1 0 0,1 0-2,-25 0 4,1 0-4,0 0 3,-47 0-2,23 0 0,0 0 9,-23 0-9,23 0 2,0 0-2,-23 0 1,47-23 1,-24 23-1,-24-24 0,1 24 0,23 0-2,-47-24 9,24 24 34,-1 0 41,-23-23 174,24 23-157,-24 23 39,-24-23-137,1 0 5,-1 0-6,1 0 1,-1 0-1,0 24 1,-23-24 0,0 0-7,23 0 7,-23 24-1,24-24 1,-25 0-2,25 0 1,-1 0-2,-23 0 11,23 0-9,1 0 12,-1 0-12,1 0 7,46 0 57,1 0-58,-1 0-5,1 0 1,0 0-4,-1 0 2,24 0-2,1-24 5,-1 24 1,-24 0-5,1 0 1,23 0 2,-23-24-2,-1 24 0,25 0-3,-25 0 20,1 0-18,-1 0 14,1 0-6,0 0 40,-48 0 16,0 0-55,-23 0-2,24 0-7,-1 0 1,-23 0 2,23 0-5,-23 0 3,23 0 0,-23 0 7,24 0-6,-1 0 5,0 0 0,48 0 70</inkml:trace>
    </iact:actionData>
  </iact:action>
  <iact:action type="add" startTime="19326">
    <iact:property name="dataType"/>
    <iact:actionData xml:id="d1">
      <inkml:trace xmlns:inkml="http://www.w3.org/2003/InkML" xml:id="stk1" contextRef="#ctx0" brushRef="#br0">16001 16666 0,'24'0'263,"47"0"-254,23 0-1,-23 0-3,23 0 0,1 0 5,-24 0-4,-24 0 0,47 0 0,-23 0 0,-47 0 2,23 0 0,-23 0-1,-1 0 5,1 0-5,-1 0 1,1 0-1,23 0 0,0-24 1,1 0-4,-25 24 3,24 0 2,1-23-2,-25-1 0,1 1 0,23-1-2,-23 0 4,23 1-4,-24 23 4,1 0-3,-24-24 7,24-23 2,-1 47-10,1-47 5,-1 23 2,1 1 2,-24-1-1,0 0 7,24 1 8,-24-1 7,23 24-29,-23-24 9,24 1-8,-1-1 26,-23 1-25,0-1 0,-23 24 10,-1-24 0,1-23-12,-25 0 9,48 23-9,-47 1 2,24-48-1,-48 24 0,47 0 0,-47-24-1,1 47 1,22 1 0,48-1 0,-47 0 0,0 1-2,0 23 8,0 0-6,23 0 0,-23 0 1,23 0-2,1 0 0,-25 0 2,25 0 5,-1 0-6,-23 0 6,23 0-5,1 23 0,-25-23 0,1 24-3,0-24 2,-24 24 0,-23-1 0,70-23-1,-47 0 3,48 0-2,-1 24-2,1-24 2,-1 0 6,0 23-5,-23 1 26,24-24-27,23 24 0,-48-1 0,1 1 0,24-24 6,-1 0-5,0 0-1,24 23 6,0 1 17,0 0 16,0-1-30,0 1-6,-23-24-5,-1 0 2,24 23-4,0 1 5,-23-24-1,23 24 6,0-1 1,0 1-6,23-24 60,1 0-61,-1 47 16,-23-23-11,0-1-3,0 1-2,24-1 0,0 1 13,-24 0-13,23-1 48,1-23-34,-1 0 40,-23 24-11,0-48-1,24 24-42,0 0 12</inkml:trace>
    </iact:actionData>
  </iact:action>
  <iact:action type="add" startTime="23227">
    <iact:property name="dataType"/>
    <iact:actionData xml:id="d2">
      <inkml:trace xmlns:inkml="http://www.w3.org/2003/InkML" xml:id="stk2" contextRef="#ctx0" brushRef="#br0">17418 18389 0,'23'0'276,"1"0"-263,-1 0-12,25 23 5,-25-23 8,1 0-6,-1 0 13,1 0 6,0 0-20,23 0 7,24 0-7,-48 0-1,48 0 2,-24 0-1,-23 0 0,-1 0 0,1 0 1,0 0 5,-1 0 13,1 0-17,47 0 12,-48 0-14,48 0 0,-24 0-3,-23 0 3,23 0 0,-23 0 2,-1 0 10,1 0-11,-1 0 122,1-23 108,0 23 209,-1 0-440,1 0 1,-1 0 1,1 0 4,0 0-9,-1 0 52,1-24-26,-1 24-24,1 0 7,23 0-7,-23-23 9,-1 23-7,-23-24-1,24 24 11,0 0-3,-24-24-8,0 1 13,23 23 2,1-24-15,23 24 6,-47-23-5,24 23-1,23-48 7,0 48-2,-47-23-4,24 23-1,23-24 1,0 24-4,24-23 4,-48-1-1,25 0 0,-25 1 1,1 23-1,-1 0-3,1-24 4,47 24 0,-48-23-1,1-1 0,0 24 0,23 0-2,-47-24 2,23 1 21,-23-1-7,0 1 22,0-1-24,-23 0-3,-1 1-2,1-1-7,-1 24 11,0-24-9,1 1 3,-1 23-5,1 0 10,-1-47-9,24 23-2,-47 0 1,47 1-2,-47-24 1,23 23 2,0 0-1,1 1 6,-1 23-7,1-24 22,-1 24-14,0-23-7,24-1-1,-23 0 2,-1 1-1,1-1 1,-25 24-4,1-23 4,0-1 8,23 24-10,24-24 8,-23 24-9,-1 0 3,1 0 13,-1-23-8,0 23-5,1 0 5,-1 0 0,1 0-5,-1 0 4,-23 0-4,0 0 0,-1 0-2,1 0 1,0 0 0,-24 0 1,24 0 4,23 0-5,-23 0 1,0 23-1,23-23 0,-23 24 1,0 0-3,0-1 9,-24-23-6,24 0-3,0 0 4,-1 0-3,25 0 0,-1 0 2,1 0-2,-1 0 15,0 24-7,-23-1 7,0-23-15,23 0 1,1 24 1,-1-24-1,1 0 7,-1 0-9,0 0 43,-23 24-31,24-1-12,-25-23 3,25 0-1,-1 24 2,-23-1-3,0-23 2,23 0 4,1 0-6,23 24 2,-24-24-1,24 24 13,-24-1 29,24 1-35,-23-1-4,-1-23 5,24 48-7,0-25 33,0 1-12,24-1-7,-1-23 3,-23 24-4,0 0-7,24-1 1,-24 1-9,0 0 2,0 23-3,0 0 3,0-23-2,24 46 1,-24-22 0,23-25 2,-23 1-4,0-1 2,24-23-1,-24 24 16,23-24-15,1 24 34,0-24-13,-24 23-21,23-23 7,1 24-8,-24-1 7,23 25-4,-23-25-2,0 1-2,24-24 9,-24 23 2,24 1-11,-1-24 77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3334">
    <iact:property name="dataType"/>
    <iact:actionData xml:id="d0">
      <inkml:trace xmlns:inkml="http://www.w3.org/2003/InkML" xml:id="stk0" contextRef="#ctx0" brushRef="#br0">16167 16595 0,'70'0'198,"48"0"-190,0 23 0,48 1-1,-48-24-3,0 0 5,-24 24-2,71-24 1,-47 0-1,-23 0-1,-1 0 0,-23-24 0,47 0 3,-47 24-2,23-23 0,48-1 0,-48 1-1,24-1 1,-23 0-1,-25 1 3,-22-1-4,22 24 3,-22-23-3,-25 23 10,1 0-6,-24-24 2,23 24 3,-23-24 1,0 1 18,0-1-27,0-23 16,0 23-9,-23 1 0,-1-1-5,1 0 7,-25 24-7,48-23-4,-47-1 5,0 1-3,23-1 1,1 0 0,-24-23-1,-24 0 2,24 0 0,-1 23-2,1-23 0,-24 23 1,1-23 1,46 24 0,-70-25-3,23 25 2,0-1 0,0 1 0,24-1 0,0 24 1,-24 0-2,0-24 0,24-23 0,0 47 2,0-47 0,23 23 0,0 24-4,1 0 3,-1 0 1,24 24-1,-23-24 6,-1 0-7,-23 0 2,0 0-1,-1 0 0,-22 0 1,-1 0-1,24 0-1,-24 24 0,0-24 2,24 0 0,23 23-2,-23-23 2,23 0-3,1 0 2,-1 0 0,24 24 0,-24-24 8,-23 23-10,24 1 2,-25-24 1,1 0-1,47 24 1,-23-24-2,23 23 14,0 1-13,0-1 14,0 1 0,23 0-14,1-24 6,-24 23-6,0 1 6,23-24-6,-23 23 1,24 1 13,-24 0-7,24-24-7,-24 23 12,0 24-10,0-23 9,23 0-10,-23-1 5,0 1-4,0-1-2,0 1 5,0 0-4,0-1 5,0 1 2,24-24-8,-24 23 16,23-23-18,-23 24 10,0 0-8,0-1 6,0 1-1,0 0-2,0-1 3,0 1-6,24-24-3,-24 23 3,24-23 34,-24 24 2</inkml:trace>
    </iact:actionData>
  </iact:action>
  <iact:action type="add" startTime="19065">
    <iact:property name="dataType"/>
    <iact:actionData xml:id="d1">
      <inkml:trace xmlns:inkml="http://www.w3.org/2003/InkML" xml:id="stk1" contextRef="#ctx0" brushRef="#br0">17724 18389 0,'24'0'225,"70"0"-218,24 0 2,0 0-3,0 0 3,48 0-4,-48 0 2,47 0 0,-47 0 0,0-47 1,-24 47-1,24-24-2,-23 24 2,-1 0 0,-23-24 1,0 1-1,23 23 0,-23-24-1,0 1 1,-24-1-1,24 0 2,-1 1-1,-22-1 1,-25 24-3,24-23 2,-23 23 0,0-24 6,-1 24 9,-23-24-15,0 1 27,0-1-21,0 1 1,-23 23-6,23-24-1,-24 0 7,-23 1-8,0 23 8,-1-24-6,25 1-1,-24-25 0,-24 1 0,0 23-1,0 1 0,24-48 2,-24 24-1,-23-24 1,23 24-1,0 23-2,0-23 2,24 23 0,-24-23 1,1 24-1,22 23 0,1-24-1,0 0 0,0 1 1,23 23 1,-23 0-1,23 0 0,24-24-1,-23 24 0,-1 0 2,1 0 5,-1 0 15,0 0-20,-23 0 0,0 0-4,0 0 4,-24 0-2,0 0 2,48 0 0,-48 0-1,24 0-2,23 0 2,0 0 0,1 0 0,-1 0 6,1 0 2,-1 0-8,-23 47 6,0-47-6,23 0 0,-23 0 0,23 24 1,-47 23 5,48-23-6,-1-24 0,-47 23-1,71 1 2,-23-24 0,23 24-1,-24-24 32,24 23-25,0 1 9,0-1-4,0 1-11,24 0 1,-1-24 4,1 0-6,-24 23 7,0 24-9,24-47 2,-24 24 1,0 23-2,0 0 1,0 1 0,0-25 0,0 1 1,0 0-1,0-1-2,0 1 10,23-24-3,-23 23 16,0 25-8,0-25-12,0 1 5,0-1-3,24 1 29,-1-24 3,1 0 6,23 0 71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9-07-20T16:16:08.29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2239">
    <iact:property name="dataType"/>
    <iact:actionData xml:id="d0">
      <inkml:trace xmlns:inkml="http://www.w3.org/2003/InkML" xml:id="stk0" contextRef="#ctx0" brushRef="#br0">24568 8144 0,'48'0'261,"70"0"-254,-24-24 0,24 24 0,47-23 0,-47 23 0,0-48 1,-23 25-1,-1-1-2,0 24 2,-46 0 0,22 0 0,1 0 1,0-23 0,-47 23-4,23 0 3,-24 0 1,-23-24-1,24 24 0,0 0 6,23 0-6,0 0 1,0-24-1,0 24 0,-23 0 0,-24-23-1,24 23 0,-1 0 8,1 0 6,-71 0 43,23 0-55,-23 0-1,-24 0-1,24 0 2,-24 0-1,0 0 0,48 0 0,-72 0-2,24 23 2,-23-23 0,47 0 1,-118 0-1,94 24 1,-71-24-3,-23 24 1,94-1 2,-70 1 0,46-1-1,48 1 0,-24-24-2,-23 47 3,47-47-2,-1 0 2,-22 24 0,-1-1-2,24 1-1,23-24 3,0 24-1,1-24 6,70 0 85,-23 0-82,-1 0-9,1 0 1,-1 0-3,1 0 1,23 0 1,0 0-1,-23 0 4,0 0-7,46 0 5,72-24-2,-24-23 2,47 47-1,0-24 1,48-23-1,-48 0-3,24 23 4,0-47-1,-1 48 1,-22-1-1,-25 1 0,-70 23-2,0-24 2,-24 24 1,0-24-1,-23 24 19,-48-23 16,1 23-28,-25 0-7,1 0 1,-24 23-2,-94 1 1,-24 47-1,24-48 3,-71 25-2,0 46-1,-94-23 0,70 23 2,71 1-1,-23-48 1,47 0-1,70 0-2,25-47 2,22 0 0,25 0 0,-1 0 1,1 0 12,46 0 14,24 24-12,-23-24-15,23 0 5,-23 0-5,23 0 1,0 0 5,-23-24-6,-1 24-1,25 0 2,-1-23 0,47-1-2,1-23 2,46 0-3,-46 23 4,-48-23-4,24 23 3,-24 24-1,-24 0 0,1 0-2,0-23 3,-1 23 13,-46 0 26,-25 0-24,25 0-10,-1 0-5,1 0 0,-25 0-2,25 0 1,-1 0 0,1 0 0,-1 0 0,0 0-1,1 0 1,-1 0 0,1 0-1,-1 23 2,-23-23 4,23 0 3,24 24-2,-47-24 6,23-24 23,72 24 428</inkml:trace>
    </iact:actionData>
  </iact:action>
  <iact:action type="add" startTime="37173">
    <iact:property name="dataType"/>
    <iact:actionData xml:id="d1">
      <inkml:trace xmlns:inkml="http://www.w3.org/2003/InkML" xml:id="stk1" contextRef="#ctx0" brushRef="#br0">7175 13833 0,'47'24'194,"71"-1"-187,-23 1-2,46 23 5,24 24-3,1-24 0,46 24-2,0-24 0,-46-23 4,22 46-5,25-46 5,-48 0-2,0-24 0,0 47 0,24-47 0,47 23 0,-23 1-1,-48-24 1,24 24 3,70-24-3,-23 47 0,-94-47-1,-1 0 1,-23 0-1,0 0 1,-23 0 0,-24 0-2,23 0 3,24 0-1,-24 0 0,24 0 0,0 0 0,-23 0 0,-1 0-2,48 0 3,-48 0-2,1-24 3,23 24-4,-48 0 3,-46-23-2,0 23 1,-1 0 1,1 0 5,-24-24 35,0 0-34,0 1 0,0-1 0,-24 1-8,1 23 8,-1-24-6,-23 24 0,-24 0-3,24-24 2,-71 24 0,-47 0 1,-48-47-1,1 0 0,-24 23 0,0 1-1,0-24 0,23 47 2,25 0-1,-96 0 1,96 0-4,-25 23 5,24 1-2,24-1-1,0 1 1,0 0 1,0 23-3,-24 0 2,24-23 0,-1 46 1,48-46-1,24 0 0,0-1-2,-1-23 2,48 0 1,-24 24-1,24-1 0,23-23-2,-23 0 3,47 24-2,-23 0 2,-1-24 27,0-24 1,48 24 5,23 0-14,-23 0-12,-1 0-9,25 0 2,22 0 4,-46 0-5,70 0-1,1 0 3,23 0-2,71 0-1,23 0 0,-23 0 2,70 0-1,1 0 0,70 0 1,-70 0-1,-48 0-2,24 0 2,-47 0 0,-71 0 0,0 0 1,-23 0-1,-48 0 0,-24-24-2,25 24 3,-25 0-2,1 0 2,-1 0 131,1-23-106,0 23 22,-24-24-28,0 1 1,-24 23 13,0 0-33,1 0 6,-24-24-7,23 24 8,0 0-9,1 0 7</inkml:trace>
    </iact:actionData>
  </iact:action>
  <iact:action type="add" startTime="44227">
    <iact:property name="dataType"/>
    <iact:actionData xml:id="d2">
      <inkml:trace xmlns:inkml="http://www.w3.org/2003/InkML" xml:id="stk2" contextRef="#ctx0" brushRef="#br0">5900 14093 0,'48'0'162,"46"0"-155,0-24 2,24 24-2,-23-24-2,23 24 3,47-23-1,-47-1 0,24 1 0,-24 23-2,-24 0 1,1-24 2,-48 24 0,0 0 0,-23 0-2,-1 0 0,1 0 0,-1-24 35,-23 1 1,-23 23 7,-1 0-40,-23 0 4,23 0-7,-46 0 2,-1 23-1,-24-23 2,48 0-2,-71 0-3,0 0 1,-23 0 3,22 0-2,-46 24 1,47-24 3,0 0-5,-23 24 1,70-1 1,-24-23 0,48 0 1,0 0 0,23 0-3,1 0 2,-1 0-1,24 24 85,24-24-64,-1 0-20,1 0 6,0 0-5,-1 0-2,24 0 10,-23 0-3,23 0-7,-23 0 15,-1 0-14,1 0 2,-24 23 3,24-23-6,-1 0 1,48 24 7,0-24-7,0 0 0,23 0 0,24 0 0,0 0 1,-23 24-1,-48-24 0,0 0-1,0 0 1,-23 0 0,-1 0 13,1 0-5,0 0-2,-1 0 22,-23-24 33,-23 24-40,-1 0 6,0 0-26,-46 0 14,46 0-15,0 0-1,-23 0 0,24 0 2,-25 0-2,25 0 2,-1 0-1,-23 0 1,0 0 3,23 0-4,-23 0 7,23 0-6,1 0-2,-1 0 1,0 0 0,-46 0 1,22 0-1,1 0 0,0 0-1,23 0 0,1 0 2,-1 0-1,1 0 12,23 24 80,23-24-85,1 0-7,-1 0 0,1 0 1,0 0 0,-1 0-1,24 0 0,1 0-4,-1 0 5,-24 0-2,25 0 1,22 0 1,-46 0 0,23-24-3,24 24 2,-24-24 1,24 1-1,-24-1 0,-23 24 0,23 0-1,-23 0 0,-1 0 9,-46 0 67,-1 24-73,1-24-2,-25 0 0,-22 23 0,22-23 0,1 24 1,-24-24-3,48 0 1,-25 0-1,25 0 3,-1 0 0,-23 0 0,23 0 3,-23 0-4,-24 24 0,1-24 1,-25 23-1,48 1 0,-47-1-1,23 1 0,0-24 2,47 0-1,-23 0 1,24 0-1,46 24 77,1-24-77,-1 0 7,25 0-7,-25 0 0,24 0-1,1 0 6,-1 0-3,-24 0 2,25 0-2,-25-24-4,1 0 3,-1 24-1,48-23 2,0 23-3,0-24 1,-48 1-2,1 23 1,23 0 2,-47-24 0,-23 24 110,-1 0-110</inkml:trace>
    </iact:actionData>
  </iact:action>
  <iact:action type="add" startTime="49793">
    <iact:property name="dataType"/>
    <iact:actionData xml:id="d3">
      <inkml:trace xmlns:inkml="http://www.w3.org/2003/InkML" xml:id="stk3" contextRef="#ctx0" brushRef="#br0">6868 5665 0,'0'-47'156,"0"-71"-151,24 24 3,-1-24 0,1-24-1,0-23 0,-24 23 0,0 0-2,23-23 4,24 0-4,-23 47 0,-24 0 3,0 23-1,0 1 1,0 47-1,0-48-2,-24 25 2,1 22 0,23 25 1,-24-48-1,1 47 1,-1 24-4,0-23 3,24-1 0,-23 0 1,-1 24 0,-23 0-1,23 0 5,1 0-5,-1 0 0,1 0 1,-25 0-1,25 0-2,-24 0 2,23 0 1,-47 0-1,0 0 1,24 0-1,-24 0-2,0-23 1,-23 23 3,47 0-3,-48 0 3,25 0-3,-1 0 0,-24 23 0,1 1 2,0 0 0,-1-1-1,1 1 0,-1-24-3,25 0 4,-1 0-2,-24 24 3,72-24-2,-24 23 0,-1 1-1,48-1 3,-23-23-3,-1 24 2,24 0-1,-23-1 4,23 1-4,0-1 0,0 1 7,0 0-6,0-1 0,-24 1-1,0 23 0,1-23 1,-1 23-3,1 0 0,-25 0 2,48-23 1,-23 23 0,-1 0-2,24-23 1,0 47-2,0 23 2,0-47 0,0 1 2,24 22-2,-1 1 0,1-24-2,0 24 3,46 0-1,-22 0 0,-1 0 0,24-24-2,-1 0 2,25 48 1,-1-48 2,48 0-2,-48 0-2,71 0 3,-47-47-4,24 48 1,-71-48-1,23 0 2,1 0 1,-48 23-4,0-23 3,0 0 1,-23 24-2,-1-24 3,1 0-2,0 0-3,-1 0 3,24 0 2,1 0 4,-25 0 0,1 0-6,23 0 0,-23 0 1,23-24 0,-23 24-1,-1 0 12,1 0-6,-1 0 21,25 0 16,-1 0-44,-47-23 2,23 23 0,1 0-1,-24-24 0,24 24 6</inkml:trace>
    </iact:actionData>
  </iact:action>
  <iact:action type="add" startTime="53178">
    <iact:property name="dataType"/>
    <iact:actionData xml:id="d4">
      <inkml:trace xmlns:inkml="http://www.w3.org/2003/InkML" xml:id="stk4" contextRef="#ctx0" brushRef="#br0">27519 11213 0,'0'23'230,"0"24"-221,0 24-2,0 24 0,0-24 0,0 23-2,0 24 2,0-24-1,0-23 1,0-24 2,23 24-2,-23-24 0,24-23-1,-24 23 0,0 0 2,23 1 5,1-25-5,0-23-3,-24 24 3,23 23 0,24-47-2,1 71 2,-25-24-2,1-23 0,-1 23 0,1-47 2,0 24 0,-24-1-1,0 1 12,23-24-11,1 23-2,-1-23 9,25 24-10,-25-24 10,1 0-8,-1 24 0,1-24 13,0 0-12,23 0 18,24-24-18,-48 24-1,72-24 1,-48 24-1,47-23-2,-23-1 2,23 1 1,1 23-1,-1 0 0,1-24 1,-48 0-4,0 1 3,0 23 1,-23-24 5,-1 1-5,1 23-1,-24-24-1,24 24 15,-1-24-13,-23 1 5,47-24-5,1-1-1,-25 1 0,1 0-1,23 0 1,-23-24 0,-1 0 0,48 24 0,-47 0 1,23 23-4,-24-23 4,1 23 7,-24 1 32,0-1-40,0 0 0,0-23 0,0-24 0,0 24 2,0-47-3,0-1 0,0 24 0,0 24 1,0-24 1,-24 1-1,1 22 0,-1 1 1,1 24-3,-1-1 2,0 24 6,24-24-5,-23 24 5,-1-23-6,24-1 0,-23 1 1,-1-25-1,0 48-1,1-47 0,23 24 1,-47-1 2,47 0-3,-48-23 2,25 47-3,-1 0 6,1-24-5,-25 1-1,25-1 5,-1 24-4,1 0 1,-1-23-2,-23-1 2,23 24 0,1 0 0,-1-24 5,0 24-4,1 0 14,-1-23-16,1 23 7,23-24-6,-24 24 7,0 0-6,24 24-2,-47-24 2,24 0-2,-25 23 8,25 1-9,-1 0 5,1-24-4,-1 0 1,0 23 0,-23-23 0,0 24 5,-24-24-5,24 0-1,0 0 2,0 23 0,23-23-1,0 0-2,1 0 3,-1 0 5,24 24-5,-23-24 6,23 24-8,0-1 2,-48 1 5,1 0-7,0 23 2,0-24 5,0 25-4,23-25-2,-47 24-1,24 1 5,23-25-8,24 1 6,-23 23-2,-24-23-2,-1 23 2,25 0-2,-1-23 9,1-24 0,23 47 8,23-47 25,1 0-6,-1 0-25,1 0-3,-24-24 1,47 1-5,-47-1 2</inkml:trace>
    </iact:actionData>
  </iact:action>
  <iact:action type="add" startTime="64469">
    <iact:property name="dataType"/>
    <iact:actionData xml:id="d5">
      <inkml:trace xmlns:inkml="http://www.w3.org/2003/InkML" xml:id="stk5" contextRef="#ctx0" brushRef="#br0">7812 8262 0,'24'47'264,"23"0"-256,-23-23-1,46 47 3,1-24-4,0 24 1,0-24 0,0 24-1,-1 0 0,25-24 1,-24 0 1,-48-23-1,72-1-1,-1 24-2,0-23 5,1 0-4,-1 23 2,-23-24 3,0-23-5,-48 0 0,1 0 3,0 0 0,23 0 5,-24 0-6,25 0-1,22 0 1,-22 0 1,46 0-1,-23-23 0,0-1 0,-1-23-2,-46 23 3,0 1 3,-1 23-7,24-24 10,-23 1-6,-24-1-1,24 0 0,23-46 1,0-1-4,24 0 1,-24 0 3,0 24-1,48-71 1,-48 47-1,-24 48 0,48-25-2,-47 1 2,-24 0 1,0 23 5,0 1-6,-24 23 20,24-24-19,-47 0-2,23-23 1,1 0 1,-1-24-3,-23 24 3,23-47 1,-23-1-3,0 24-1,0 1 2,0-25 1,-24 1 0,0 23-2,24 0 2,0 47-3,-1-23 2,25-24 1,-24 24-2,-1 24 3,1-1-3,-24-23-1,24 0 3,0 23-2,0-23 2,23 47 0,1 0-3,-1 0 2,0-24 10,1 24-11,-1 0-1,1 0 4,-1 0-1,0 0-2,-46 0 1,22 0 0,25 0-1,-24 0 0,-1 0 1,1 0 0,0 0 0,-24 0 5,48 0-5,-25 24 0,-22-1 0,-25-23 1,48 0 0,-24 24-3,-23 0 2,-1-1 1,25 1-3,46-1 4,0-23-2,1 24 1,-1 0 4,1-1 15,-1-23 0,24 24-13,-24 23-7,1-47 1,-1 71-1,-47-24 1,24 24-1,-24-48-3,24 48 4,0-24-1,47 1 1,-24-25 5,24 1 8,0 0-14,-23-1 0,-1 24 1,1 1-4,-1 22 3,24 1 2,-47 0-1,23-47-2,24 23-1,-23 0 2,23 0 8,0 0-5,23 1-1,-23-1 0,24-24 5,-1 25-7,1-25 1,0 25-4,-24-25 3,23-23 0,1 47 1,-1-23 0,25 23 5,-25-23-7,1 23 8,-1 0-6,1-47-1,-24 24-1,0-1 0,24 1 2,-1-24-2,-23 24 8,24-1-7,23-23 0,-47 24 20,24-1-12,23-23-9,-24 0 3,25 24-2,-25-24 0,24 0 5,-23 24-4,0-24 11,-1 23 2,1-23 34,-1 0-41,1 0 14,-24-23 50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12BA-79BB-4D44-B13F-0778295F7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7604C-135B-406A-B4B9-9D4DEE6D5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F51F0-5E7E-4033-8EE4-ECBB24C0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5B097-CAE5-471A-B875-A96B9B83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44047-2778-4B56-A31F-9EF5A532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3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9981-5B04-4302-8602-768D7012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2BAC5-8CAC-4E1D-8F5B-E1A30B245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C7B91-4106-405C-A1CD-C8F10F9D6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319D5-42D0-4D31-AE6D-D565109E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3DEF2-5070-43E9-A06D-2E45CF62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3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673DE-9D56-47F5-BFBC-4938DCE5C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B76AE-3BCF-4349-B395-CE65254CB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D5E6A-F094-4EAB-B136-547E3FF2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5B235-A159-4757-8D34-FBE674416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FE0CB-EB03-461E-B3D1-37153EA42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1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4679-A863-4C1E-A0CC-BEBD35A5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1791D-755C-48EE-8742-DC18B66A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65160-7318-4FB1-A71E-0936C086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E372A-34EA-4362-AEBA-0D3143435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99855-16F1-4EAD-8023-94E389E8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5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B31C-21BC-4D4D-8421-8B4CDCEF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83F62-7D3F-469E-88D0-B5B2FC2EB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C8CBB-1B1E-448E-80A3-62D904E1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DBB34-B7CD-47A0-8507-A27AB0220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09867-E2BA-4314-BAF0-5479E4B8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36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0D63-B572-4A60-9DC5-8DF759E4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0B61A-AD6C-4BA4-A6D7-267B3647D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B3F0D-48E5-4FF3-8C66-1160B8AB1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697A1-7E39-40E1-BCA0-741E3250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1C8CC-3289-4D68-9495-35355D01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26B355-34AE-4E28-8782-C7F720C45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78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3827-966F-4F02-A963-A7BC2FA7E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BB0A2-43A3-4BE9-BEBE-7EBCE8050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5A3EB-99C7-4E26-8B94-170413BA9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4DA20-5C93-4254-AB1D-C4B962BB9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72D782-E401-4D50-B218-F13F83D4C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C78523-4FD0-4E41-9C27-6A8D3C59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D9B7B3-7674-4F95-8AAA-1E7CE6798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D9D05C-0235-4239-8620-59D63702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4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74600-0E0F-4394-9AF6-CAA490ED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E7971-201D-4968-95CA-D81BD1BDA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97F7C-7A50-429C-BD79-FDEC6C490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EB942-E33F-46FC-A7C5-562D4BE3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1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3DFF97-161D-4FDF-A3A3-735680BD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D37A9-D3F2-485E-8658-D0865B1C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B4071-E7AF-481F-9DB7-D12294F8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83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521BE-921F-47D1-8D4B-7B3E5012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D4A15-8826-4D0E-B93F-6F6317458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BA319-7077-4C74-9BBA-1133E6D64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86FB2-43B4-4991-B71A-5F95B324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7898F-0B18-4761-8CEF-B2F9A5481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B2D10-084D-4B2F-9876-EF6B48366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19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3938-24A6-4C51-B29E-A813B95BB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F2D433-CC32-467D-AA1F-28BE357850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04604-9885-465C-8EDE-A313BADCB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6110D-C837-40D6-8B08-82D02D06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52144-BFDA-484A-B5D1-605B9CE4E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79F36-9744-4680-878C-DBB44CFC9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1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18F12-4520-4E15-810A-0BF5C183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F5719-4981-4AC0-A4AF-E50BB44F7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91B06-E45D-4B41-A002-4344EBC8A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9486E-48A6-4667-A19A-610A55EAA364}" type="datetimeFigureOut">
              <a:rPr lang="en-US" smtClean="0"/>
              <a:t>7/20/2019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AF50A-3F92-4E31-B468-0C190610C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8DDD7-7C01-44C6-9080-6B4435A1E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DEC11-DFE3-45A9-A06D-A877128C6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11/relationships/inkAction" Target="../ink/inkAction9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0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11/relationships/inkAction" Target="../ink/inkAction1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11/relationships/inkAction" Target="../ink/inkAction1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1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hyperlink" Target="mailto:r9aman@gmail.com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erial view of a city&#10;&#10;Description automatically generated">
            <a:extLst>
              <a:ext uri="{FF2B5EF4-FFF2-40B4-BE49-F238E27FC236}">
                <a16:creationId xmlns:a16="http://schemas.microsoft.com/office/drawing/2014/main" id="{AB93C1FF-EC68-47F9-809C-A9B1859FD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80245-D4F3-468F-8932-8829DC330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 of Facebook Data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59C86B-9909-4ABA-A1AE-59C53FCF9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65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8"/>
    </mc:Choice>
    <mc:Fallback>
      <p:transition spd="slow" advTm="8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09"/>
            <a:ext cx="10515600" cy="9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Total Likes distribution among each age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738311" y="5652511"/>
            <a:ext cx="871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Likes by Male are 32.1%</a:t>
            </a:r>
          </a:p>
          <a:p>
            <a:pPr algn="ctr"/>
            <a:r>
              <a:rPr lang="en-US" dirty="0"/>
              <a:t>Total Likes by Female are 67.9%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96A3B4A-3BE1-450C-9468-218B7F0F5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4" y="1134681"/>
            <a:ext cx="6461709" cy="4351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284A6E-F3A6-4C8A-B786-F090925714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8489" y="1134681"/>
            <a:ext cx="4604945" cy="43071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A8A6DB-0B54-4FBB-BE9A-A3422C0AE4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60840" y="1249200"/>
              <a:ext cx="8411400" cy="445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A8A6DB-0B54-4FBB-BE9A-A3422C0AE4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1480" y="1239840"/>
                <a:ext cx="8430120" cy="4471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725EED9-3D9E-41D8-BDBE-88E6CC7D93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9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7788"/>
    </mc:Choice>
    <mc:Fallback>
      <p:transition spd="slow" advTm="47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204226"/>
            <a:ext cx="11505460" cy="646331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Total Mobile Likes distribution among each age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534541" y="5661389"/>
            <a:ext cx="871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Mobile Likes are 67.9% of Total Likes</a:t>
            </a:r>
          </a:p>
          <a:p>
            <a:pPr algn="ctr"/>
            <a:r>
              <a:rPr lang="en-US" dirty="0"/>
              <a:t>Mobile Likes by Male are 22.8% of Total Likes</a:t>
            </a:r>
          </a:p>
          <a:p>
            <a:pPr algn="ctr"/>
            <a:r>
              <a:rPr lang="en-US" dirty="0"/>
              <a:t>Mobile Likes by Female are 45.1% of Total Likes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7DCAD8-FF18-4D6C-A3DA-C1A79544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1026674"/>
            <a:ext cx="7231509" cy="4351338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4A5238-D1AF-4CF4-9BE7-B19781B9B9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92680" y="5608800"/>
              <a:ext cx="1368000" cy="1028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4A5238-D1AF-4CF4-9BE7-B19781B9B9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3320" y="5599440"/>
                <a:ext cx="1386720" cy="1047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17AB09-E59E-4154-A00B-A51EB8C3B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13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098"/>
    </mc:Choice>
    <mc:Fallback>
      <p:transition spd="slow" advTm="28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17" y="44388"/>
            <a:ext cx="11016448" cy="94008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Total Web Likes distribution among each age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738312" y="5614751"/>
            <a:ext cx="871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Likes are 32.1 % of Total Likes</a:t>
            </a:r>
          </a:p>
          <a:p>
            <a:pPr algn="ctr"/>
            <a:r>
              <a:rPr lang="en-US" dirty="0"/>
              <a:t>Web Likes by Male are 9.3% of Total Likes</a:t>
            </a:r>
          </a:p>
          <a:p>
            <a:pPr algn="ctr"/>
            <a:r>
              <a:rPr lang="en-US" dirty="0"/>
              <a:t>Web Likes by Female are 22.8% of Total Likes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68CF5F-023D-4C91-B0C1-521E8850D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50" y="977066"/>
            <a:ext cx="7025383" cy="4351338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CBAE05-1AF9-4C77-82BD-B4936B7C126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20120" y="5574600"/>
              <a:ext cx="1393560" cy="1045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CBAE05-1AF9-4C77-82BD-B4936B7C12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10760" y="5565240"/>
                <a:ext cx="1412280" cy="1064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9F496D-21EC-4E48-A119-EB2E771AF5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985"/>
    </mc:Choice>
    <mc:Fallback>
      <p:transition spd="slow" advTm="25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09"/>
            <a:ext cx="10515600" cy="94008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Like Received distribution among each age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738311" y="5520531"/>
            <a:ext cx="871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Likes Received by Male are 28.2%</a:t>
            </a:r>
          </a:p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Likes Received by Female are 71.8%</a:t>
            </a:r>
          </a:p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Though number of Male are more in the dataset, still Female received more likes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1DA682-F104-4F09-A140-E244527C5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55" y="1048958"/>
            <a:ext cx="6823136" cy="409705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940098-3800-4EC7-AEE7-749FA1FCF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941" y="1048958"/>
            <a:ext cx="4402304" cy="40970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2918A40-7A70-4C1F-8FB5-5CC29D0B4F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2280" y="1249200"/>
              <a:ext cx="8980920" cy="3994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2918A40-7A70-4C1F-8FB5-5CC29D0B4F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2920" y="1239840"/>
                <a:ext cx="8999640" cy="4013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65B3AF-72ED-458D-9BCC-3D46A209A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52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9268"/>
    </mc:Choice>
    <mc:Fallback>
      <p:transition spd="slow" advTm="79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109"/>
            <a:ext cx="12041059" cy="94008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Mobile Likes Received distribution among each age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616798" y="5538536"/>
            <a:ext cx="871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Mobile Likes Received are 58.8% of Total Likes Received</a:t>
            </a:r>
          </a:p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Mobile Likes Received by Male are 16.9% of Total Likes Received</a:t>
            </a:r>
          </a:p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Mobile Likes Received by Female are 41.9% of Total Like Received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B32B2E-C348-4951-B600-6142CAAF5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69" y="996298"/>
            <a:ext cx="7011635" cy="4351338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EABF83-F6EA-4904-99DB-3002E00048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77640" y="5430240"/>
              <a:ext cx="1215360" cy="1054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EABF83-F6EA-4904-99DB-3002E00048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68280" y="5420880"/>
                <a:ext cx="1234080" cy="1072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F77395-542E-4594-9ECC-5F52C9147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06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8469"/>
    </mc:Choice>
    <mc:Fallback>
      <p:transition spd="slow" advTm="28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" y="28109"/>
            <a:ext cx="11922711" cy="94008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Web Likes Received distribution among each age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738312" y="5634756"/>
            <a:ext cx="871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Web Likes Received are 40.9% of Total Likes Received</a:t>
            </a:r>
          </a:p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Web Likes Received by Male are 11.1% of Total Likes Received</a:t>
            </a:r>
          </a:p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Web Likes Received by Female are 29.8% of Total Like Received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EE6DCE-040D-46D4-B997-A38B87B0B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82" y="996298"/>
            <a:ext cx="7023813" cy="4351338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82BE48C-1EDD-465B-9C49-ECA973629C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26520" y="5659560"/>
              <a:ext cx="1453320" cy="926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82BE48C-1EDD-465B-9C49-ECA973629C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17160" y="5650200"/>
                <a:ext cx="1472040" cy="9453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0CED3C-E2AA-4596-9246-EBCFFDC38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84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561"/>
    </mc:Choice>
    <mc:Fallback>
      <p:transition spd="slow" advTm="20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09"/>
            <a:ext cx="10515600" cy="9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Total Friend </a:t>
            </a:r>
            <a:r>
              <a:rPr lang="en-US" dirty="0">
                <a:solidFill>
                  <a:srgbClr val="FFFFFF"/>
                </a:solidFill>
              </a:rPr>
              <a:t>Count distribution in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2276475" y="5652511"/>
            <a:ext cx="871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Friend count of Female are 50.2%</a:t>
            </a:r>
          </a:p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Friend count of Male are 49.8%</a:t>
            </a:r>
          </a:p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Though number of Male are more in the dataset, still Female have more Friend Count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831E01-47E1-430B-B43B-D72E7AB1A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3" y="968189"/>
            <a:ext cx="6667724" cy="444159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7CDF8-2DE3-43B8-9F58-7BAF2CC77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053" y="968189"/>
            <a:ext cx="4433147" cy="44415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DA9C1F-3C60-4B8B-AE73-7207DDBA2B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35440" y="2031120"/>
              <a:ext cx="1062360" cy="527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DA9C1F-3C60-4B8B-AE73-7207DDBA2B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26080" y="2021760"/>
                <a:ext cx="1081080" cy="545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2D4324E-6EE9-4376-81B4-1AB1DA5C12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4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317"/>
    </mc:Choice>
    <mc:Fallback>
      <p:transition spd="slow" advTm="29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22" y="28109"/>
            <a:ext cx="11904955" cy="94008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Friendship initiated distribution among each age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649534" y="5652511"/>
            <a:ext cx="871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Friend Request Sent by Male are 56.8%</a:t>
            </a:r>
          </a:p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Friend Request Sent by Female are 43.2%</a:t>
            </a:r>
          </a:p>
          <a:p>
            <a:pPr lvl="0" algn="ctr">
              <a:defRPr/>
            </a:pPr>
            <a:r>
              <a:rPr lang="en-US" dirty="0">
                <a:solidFill>
                  <a:prstClr val="white"/>
                </a:solidFill>
              </a:rPr>
              <a:t>Male sends more Friend Request than Female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157F31-001A-443D-8FD3-C709D5990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5" y="1063660"/>
            <a:ext cx="6386326" cy="43513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68C071-30D0-4642-8B40-889EB2FB7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736" y="1063660"/>
            <a:ext cx="4524973" cy="42718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1F3E0B5-5A7A-4421-AEF3-A42F9B703A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81520" y="1198080"/>
              <a:ext cx="8156880" cy="4096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1F3E0B5-5A7A-4421-AEF3-A42F9B703A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2160" y="1188720"/>
                <a:ext cx="8175600" cy="4115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1F3F3C-910D-48E1-A08A-A40DE702AE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67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1569"/>
    </mc:Choice>
    <mc:Fallback>
      <p:transition spd="slow" advTm="41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09"/>
            <a:ext cx="10515600" cy="9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Observation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A7E81-69A5-49AB-9743-F5E71189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901" y="727969"/>
            <a:ext cx="11452195" cy="6186250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Facebook dataset contains 59.3% Male and 40.7% Female data</a:t>
            </a:r>
          </a:p>
          <a:p>
            <a:r>
              <a:rPr lang="en-US" dirty="0"/>
              <a:t>The age group 21-30 years has maximum number of users followed by 16-20 years</a:t>
            </a:r>
          </a:p>
          <a:p>
            <a:r>
              <a:rPr lang="en-US" dirty="0"/>
              <a:t>Male users are more active in almost all group as per the dataset except the age group 46-65 years, in which more Female data is present</a:t>
            </a:r>
          </a:p>
          <a:p>
            <a:r>
              <a:rPr lang="en-US" dirty="0"/>
              <a:t>The dataset contains more entries with Tenure between 100-600 days</a:t>
            </a:r>
          </a:p>
          <a:p>
            <a:r>
              <a:rPr lang="en-US" dirty="0"/>
              <a:t>We have seen various correlation between data</a:t>
            </a:r>
          </a:p>
          <a:p>
            <a:r>
              <a:rPr lang="en-US" dirty="0"/>
              <a:t>The total likes given by Female is 67.9% whereas only 32.1% by Male</a:t>
            </a:r>
          </a:p>
          <a:p>
            <a:r>
              <a:rPr lang="en-US" dirty="0"/>
              <a:t>Female of age group 16-20(18.6%) and 46-65(14.3%) years have liked more</a:t>
            </a:r>
          </a:p>
          <a:p>
            <a:r>
              <a:rPr lang="en-US" dirty="0"/>
              <a:t>Out of all likes, mobile app likes are 67.9% and web likes are only 32.1%</a:t>
            </a:r>
          </a:p>
          <a:p>
            <a:r>
              <a:rPr lang="en-US" dirty="0"/>
              <a:t>The total likes received by Female is 71.8% whereas Male have received only 28.2%</a:t>
            </a:r>
          </a:p>
          <a:p>
            <a:r>
              <a:rPr lang="en-US" dirty="0"/>
              <a:t>Here we can see that, though number of Male are more in the dataset, still Female received more likes</a:t>
            </a:r>
          </a:p>
          <a:p>
            <a:r>
              <a:rPr lang="en-US" dirty="0"/>
              <a:t>The Female of age group 16-20 years have received maximum numbers of likes 27.5%, followed by 16.2% by age group 21-30 years</a:t>
            </a:r>
          </a:p>
          <a:p>
            <a:r>
              <a:rPr lang="en-US" dirty="0"/>
              <a:t>Out of all, received likes by mobile app are 58.8% and by web 40.9%</a:t>
            </a:r>
          </a:p>
          <a:p>
            <a:r>
              <a:rPr lang="en-US" dirty="0"/>
              <a:t>Though number of Male are more in the dataset, still Female have more Friend Count 50.2%</a:t>
            </a:r>
          </a:p>
          <a:p>
            <a:r>
              <a:rPr lang="en-US" dirty="0"/>
              <a:t>The Female of age group 16-20 years have maximum friend counts 18.5%</a:t>
            </a:r>
          </a:p>
          <a:p>
            <a:r>
              <a:rPr lang="en-US" dirty="0"/>
              <a:t>Male have sent more friend request than Female, i.e. Male 56.8% and Female 43.2%</a:t>
            </a:r>
          </a:p>
          <a:p>
            <a:r>
              <a:rPr lang="en-US" dirty="0"/>
              <a:t>The Male of age group 16-20 years and 21-30 years have sent more friend request with 17.9% and 17.5% respectively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4E26D55-995D-44A1-A66C-43BF284E02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3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047"/>
    </mc:Choice>
    <mc:Fallback>
      <p:transition spd="slow" advTm="19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09"/>
            <a:ext cx="10515600" cy="9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ADADC-B7E2-4CC6-9901-7B587179DAB3}"/>
              </a:ext>
            </a:extLst>
          </p:cNvPr>
          <p:cNvSpPr txBox="1"/>
          <p:nvPr/>
        </p:nvSpPr>
        <p:spPr>
          <a:xfrm>
            <a:off x="568171" y="1162975"/>
            <a:ext cx="1099055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Maximum users prefer to use Facebook Mobile app rather than 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So Facebook will allocate more resources and manpower to manage and monitor Mobile application rather than Web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Facebook can deploy extra features to their Mobile app first, as more users are active through Mobile app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Female are more active on Facebook as compared to Male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So Facebook will prefer to create a different database for Female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Also Female uploads more pictures and videos on Facebook so it require a huge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Whereas Male database can be of little lesser size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AF791E-5EFC-4CFE-9E2C-034520E4B80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61600" y="1623240"/>
              <a:ext cx="7748640" cy="4946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AF791E-5EFC-4CFE-9E2C-034520E4B8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2240" y="1613880"/>
                <a:ext cx="7767360" cy="4964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607E634-D0F0-4A7F-A285-D183AF1C5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67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96696"/>
    </mc:Choice>
    <mc:Fallback>
      <p:transition spd="slow" advTm="96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68560-3D39-4901-867B-D3DC413A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Facebook dataset consists the information about its users around the world.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Various features of Facebook application are present in the dataset like, </a:t>
            </a:r>
            <a:r>
              <a:rPr lang="en-US" b="1" dirty="0"/>
              <a:t>Age</a:t>
            </a:r>
            <a:r>
              <a:rPr lang="en-US" dirty="0"/>
              <a:t>, </a:t>
            </a:r>
            <a:r>
              <a:rPr lang="en-US" b="1" dirty="0"/>
              <a:t>Gender</a:t>
            </a:r>
            <a:r>
              <a:rPr lang="en-US" dirty="0"/>
              <a:t>, </a:t>
            </a:r>
            <a:r>
              <a:rPr lang="en-US" b="1" dirty="0"/>
              <a:t>Tenure</a:t>
            </a:r>
            <a:r>
              <a:rPr lang="en-US" dirty="0"/>
              <a:t>, </a:t>
            </a:r>
            <a:r>
              <a:rPr lang="en-US" b="1" dirty="0"/>
              <a:t>Likes</a:t>
            </a:r>
            <a:r>
              <a:rPr lang="en-US" dirty="0"/>
              <a:t> 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dataset comprises of </a:t>
            </a:r>
            <a:r>
              <a:rPr lang="en-US" b="1" dirty="0"/>
              <a:t>99003 observations of 15 columns</a:t>
            </a:r>
            <a:r>
              <a:rPr lang="en-US" dirty="0"/>
              <a:t>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4A8C016-B872-4CDE-B7A5-D0D309AC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8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Facebook Dataset Description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1D49307-500F-4C7D-B358-1291637B3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7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683"/>
    </mc:Choice>
    <mc:Fallback>
      <p:transition spd="slow" advTm="17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CADADC-B7E2-4CC6-9901-7B587179DAB3}"/>
              </a:ext>
            </a:extLst>
          </p:cNvPr>
          <p:cNvSpPr txBox="1"/>
          <p:nvPr/>
        </p:nvSpPr>
        <p:spPr>
          <a:xfrm>
            <a:off x="568171" y="1162975"/>
            <a:ext cx="10990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8F86B0-4729-43F1-9D29-2A4FC6872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48" y="14235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B53573-3B2B-44FB-98EA-02CA268761FB}"/>
              </a:ext>
            </a:extLst>
          </p:cNvPr>
          <p:cNvSpPr txBox="1"/>
          <p:nvPr/>
        </p:nvSpPr>
        <p:spPr>
          <a:xfrm>
            <a:off x="4431436" y="4483224"/>
            <a:ext cx="33291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Rahul Kumar</a:t>
            </a:r>
          </a:p>
          <a:p>
            <a:pPr algn="ctr"/>
            <a:r>
              <a:rPr lang="en-US" sz="2800" dirty="0"/>
              <a:t>+91-7903500361</a:t>
            </a:r>
          </a:p>
          <a:p>
            <a:pPr algn="ctr"/>
            <a:r>
              <a:rPr lang="en-US" sz="2800" dirty="0">
                <a:hlinkClick r:id="rId6"/>
              </a:rPr>
              <a:t>r9aman@gmail.com</a:t>
            </a:r>
            <a:endParaRPr lang="en-US" sz="2800" dirty="0"/>
          </a:p>
          <a:p>
            <a:pPr algn="ctr"/>
            <a:endParaRPr lang="en-US" sz="28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3BEC1B0-3A4C-48EA-A282-8D815945F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19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539"/>
    </mc:Choice>
    <mc:Fallback>
      <p:transition spd="slow" advTm="3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68560-3D39-4901-867B-D3DC413A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to give insights about the application usage behavior by users and to come up with database solution.</a:t>
            </a:r>
          </a:p>
          <a:p>
            <a:endParaRPr lang="en-US" dirty="0"/>
          </a:p>
          <a:p>
            <a:r>
              <a:rPr lang="en-US" dirty="0"/>
              <a:t>Who are more active on Facebook, Male or Female.</a:t>
            </a:r>
          </a:p>
          <a:p>
            <a:endParaRPr lang="en-US" dirty="0"/>
          </a:p>
          <a:p>
            <a:r>
              <a:rPr lang="en-US" dirty="0"/>
              <a:t>Which app users prefer most, Mobile app or Web app.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4A8C016-B872-4CDE-B7A5-D0D309AC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8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C0796F-3E9E-427A-8AE8-B6BEB0BD89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7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3407"/>
    </mc:Choice>
    <mc:Fallback>
      <p:transition spd="slow" advTm="23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68560-3D39-4901-867B-D3DC413A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Facebook</a:t>
            </a:r>
            <a:r>
              <a:rPr lang="en-US" dirty="0"/>
              <a:t>, is an American online social media and social networking service company, founded by Mark Zuckerberg.</a:t>
            </a:r>
          </a:p>
          <a:p>
            <a:r>
              <a:rPr lang="en-US" dirty="0"/>
              <a:t>The Facebook service can be accessed from devices with Internet connectivity, such as computers and smartphones.</a:t>
            </a:r>
          </a:p>
          <a:p>
            <a:r>
              <a:rPr lang="en-US" dirty="0"/>
              <a:t>After registering, users can create a customized profile revealing information about themselves.</a:t>
            </a:r>
          </a:p>
          <a:p>
            <a:r>
              <a:rPr lang="en-US" dirty="0"/>
              <a:t>They can post text, photos and multimedia which is shared with any other users that have agreed to be their </a:t>
            </a:r>
            <a:r>
              <a:rPr lang="en-US" b="1" dirty="0"/>
              <a:t>"friend"</a:t>
            </a:r>
            <a:r>
              <a:rPr lang="en-US" dirty="0"/>
              <a:t>.</a:t>
            </a:r>
          </a:p>
          <a:p>
            <a:r>
              <a:rPr lang="en-US" dirty="0"/>
              <a:t>Facebook is one of the world's most valuable companies.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4A8C016-B872-4CDE-B7A5-D0D309AC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8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About Facebook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8DAED0-4676-4A05-A997-B1092D189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93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565"/>
    </mc:Choice>
    <mc:Fallback>
      <p:transition spd="slow" advTm="27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09"/>
            <a:ext cx="10515600" cy="9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Gender distribution in dataset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6A8D86-A1EC-4BB0-A7A0-174198591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34" y="968189"/>
            <a:ext cx="6525087" cy="42994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594789" y="5561355"/>
            <a:ext cx="871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Male	: 59.3%</a:t>
            </a:r>
          </a:p>
          <a:p>
            <a:pPr algn="ctr"/>
            <a:r>
              <a:rPr lang="en-US" dirty="0"/>
              <a:t>Female	: 40.7%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0F7B73A-EB5D-46C5-B399-B06DF1B50EA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20520" y="5608800"/>
              <a:ext cx="1657440" cy="765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0F7B73A-EB5D-46C5-B399-B06DF1B50E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11160" y="5599440"/>
                <a:ext cx="1676160" cy="783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C9C31C-08EC-4DBD-95A5-BDB677FE87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69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347"/>
    </mc:Choice>
    <mc:Fallback>
      <p:transition spd="slow" advTm="14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09"/>
            <a:ext cx="10515600" cy="9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Number of users among different age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652586" y="5861702"/>
            <a:ext cx="871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 group 21-30 years has maximum number of users followed by 16-20 years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3C251A-F60F-4F77-8334-508BF1FD9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63985" y="996298"/>
            <a:ext cx="5459766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79E69E-00FB-41A3-AE9D-42CFC3865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541" y="996298"/>
            <a:ext cx="5730474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23860B-6434-483F-ADA0-84A4CA63E0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0400" y="1011240"/>
              <a:ext cx="1776240" cy="4164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23860B-6434-483F-ADA0-84A4CA63E0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1040" y="1001880"/>
                <a:ext cx="1794960" cy="4183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9AF15A-C2CF-4C88-A420-36BE9391F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0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1468"/>
    </mc:Choice>
    <mc:Fallback>
      <p:transition spd="slow" advTm="41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09"/>
            <a:ext cx="10515600" cy="94008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Gender distribution among different age group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572597" y="5613572"/>
            <a:ext cx="871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Male users are more in almost all age group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71D506-64F6-494B-AABC-C00C0E0F3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50" y="1125803"/>
            <a:ext cx="6889070" cy="4351338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DC4CAA-53F1-4BF4-8632-3DB12FA1F6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61160" y="1130040"/>
              <a:ext cx="4868640" cy="2481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DC4CAA-53F1-4BF4-8632-3DB12FA1F6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1800" y="1120680"/>
                <a:ext cx="4887360" cy="2500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9A0264-BEFD-45EB-B386-EB695C7D0C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1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4878"/>
    </mc:Choice>
    <mc:Fallback>
      <p:transition spd="slow" advTm="44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09"/>
            <a:ext cx="10515600" cy="9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Tenure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572596" y="5727798"/>
            <a:ext cx="871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Dataset contains more entries with Tenure between 100-600 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C618D-09A3-4BA1-8355-037540E49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503" y="945536"/>
            <a:ext cx="6853562" cy="44225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C03C68C-FB85-4AE9-916F-6028A713E1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2680" y="1215000"/>
              <a:ext cx="1750680" cy="3994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C03C68C-FB85-4AE9-916F-6028A713E1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3320" y="1205640"/>
                <a:ext cx="1769400" cy="40132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32EDDA-26A0-4269-8477-20DBD49FA8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02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954"/>
    </mc:Choice>
    <mc:Fallback>
      <p:transition spd="slow" advTm="21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B27F7E80-0F39-465A-8498-8ABB710DA5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" b="2107"/>
          <a:stretch/>
        </p:blipFill>
        <p:spPr>
          <a:xfrm>
            <a:off x="20" y="2810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970C2-7F00-446C-89CB-C8BB973F5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09"/>
            <a:ext cx="10515600" cy="94008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Data correlation between each other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0D7621-1277-4405-84FB-A8920DE786B6}"/>
              </a:ext>
            </a:extLst>
          </p:cNvPr>
          <p:cNvSpPr txBox="1"/>
          <p:nvPr/>
        </p:nvSpPr>
        <p:spPr>
          <a:xfrm>
            <a:off x="1738312" y="6198014"/>
            <a:ext cx="871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Correlation between various data and their relative indices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CA19D1-E1FD-4F6C-91C6-C91D3E6EE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2" y="824613"/>
            <a:ext cx="8715375" cy="5208774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D5054E-93A4-4A1C-8C6B-13E2276904C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40480" y="866880"/>
              <a:ext cx="6279120" cy="4818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D5054E-93A4-4A1C-8C6B-13E2276904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1120" y="857520"/>
                <a:ext cx="6297840" cy="48373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9489171-0682-421A-99A4-2ACEC84A9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2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9640"/>
    </mc:Choice>
    <mc:Fallback>
      <p:transition spd="slow" advTm="69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870</Words>
  <Application>Microsoft Office PowerPoint</Application>
  <PresentationFormat>Widescreen</PresentationFormat>
  <Paragraphs>100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Exploratory Data Analysis of Facebook Data</vt:lpstr>
      <vt:lpstr>Facebook Dataset Description</vt:lpstr>
      <vt:lpstr>Problem Statement</vt:lpstr>
      <vt:lpstr>About Facebook</vt:lpstr>
      <vt:lpstr>Gender distribution in dataset</vt:lpstr>
      <vt:lpstr>Number of users among different age group</vt:lpstr>
      <vt:lpstr>Gender distribution among different age group</vt:lpstr>
      <vt:lpstr>Tenure distribution</vt:lpstr>
      <vt:lpstr>Data correlation between each other</vt:lpstr>
      <vt:lpstr>Total Likes distribution among each age group</vt:lpstr>
      <vt:lpstr>Total Mobile Likes distribution among each age group</vt:lpstr>
      <vt:lpstr>Total Web Likes distribution among each age group</vt:lpstr>
      <vt:lpstr>Like Received distribution among each age group</vt:lpstr>
      <vt:lpstr>Mobile Likes Received distribution among each age group</vt:lpstr>
      <vt:lpstr>Web Likes Received distribution among each age group</vt:lpstr>
      <vt:lpstr>Total Friend Count distribution in dataset</vt:lpstr>
      <vt:lpstr>Friendship initiated distribution among each age group</vt:lpstr>
      <vt:lpstr>Observation 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of Facebook Data</dc:title>
  <dc:creator>Rahul Kumar</dc:creator>
  <cp:lastModifiedBy>Rahul Kumar</cp:lastModifiedBy>
  <cp:revision>32</cp:revision>
  <dcterms:created xsi:type="dcterms:W3CDTF">2019-07-19T05:30:23Z</dcterms:created>
  <dcterms:modified xsi:type="dcterms:W3CDTF">2019-07-20T16:41:06Z</dcterms:modified>
</cp:coreProperties>
</file>